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notesMasterIdLst>
    <p:notesMasterId r:id="rId21"/>
  </p:notesMasterIdLst>
  <p:sldIdLst>
    <p:sldId id="303" r:id="rId5"/>
    <p:sldId id="286" r:id="rId6"/>
    <p:sldId id="287" r:id="rId7"/>
    <p:sldId id="289" r:id="rId8"/>
    <p:sldId id="295" r:id="rId9"/>
    <p:sldId id="296" r:id="rId10"/>
    <p:sldId id="294" r:id="rId11"/>
    <p:sldId id="306" r:id="rId12"/>
    <p:sldId id="299" r:id="rId13"/>
    <p:sldId id="300" r:id="rId14"/>
    <p:sldId id="309" r:id="rId15"/>
    <p:sldId id="268" r:id="rId16"/>
    <p:sldId id="305" r:id="rId17"/>
    <p:sldId id="304" r:id="rId18"/>
    <p:sldId id="297" r:id="rId19"/>
    <p:sldId id="30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7FFBC-6BFB-45FF-967E-A931494C2151}" v="9" dt="2025-09-12T07:56:36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903" autoAdjust="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9E56A-7808-4EAE-A743-20D14C57E0C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F98232-EB01-473E-B220-0F1025932775}">
      <dgm:prSet phldrT="[Tekst]" custT="1"/>
      <dgm:spPr/>
      <dgm:t>
        <a:bodyPr/>
        <a:lstStyle/>
        <a:p>
          <a:r>
            <a:rPr lang="nl-NL" sz="3200" b="1" dirty="0"/>
            <a:t>Impact</a:t>
          </a:r>
        </a:p>
      </dgm:t>
    </dgm:pt>
    <dgm:pt modelId="{06E1857D-06DA-47E6-AC85-302A4E39E4B0}" type="parTrans" cxnId="{5591C1E7-74AB-4476-BCAA-8F5BB5C22EDF}">
      <dgm:prSet/>
      <dgm:spPr/>
      <dgm:t>
        <a:bodyPr/>
        <a:lstStyle/>
        <a:p>
          <a:endParaRPr lang="nl-NL"/>
        </a:p>
      </dgm:t>
    </dgm:pt>
    <dgm:pt modelId="{30BEB6E2-90A3-4C38-BE73-CD0ED36B2A8C}" type="sibTrans" cxnId="{5591C1E7-74AB-4476-BCAA-8F5BB5C22EDF}">
      <dgm:prSet/>
      <dgm:spPr/>
      <dgm:t>
        <a:bodyPr/>
        <a:lstStyle/>
        <a:p>
          <a:endParaRPr lang="nl-NL"/>
        </a:p>
      </dgm:t>
    </dgm:pt>
    <dgm:pt modelId="{06FEBC0C-A8EB-4EB3-AF37-3C68C3BC6DC8}">
      <dgm:prSet phldrT="[Tekst]" custT="1"/>
      <dgm:spPr/>
      <dgm:t>
        <a:bodyPr/>
        <a:lstStyle/>
        <a:p>
          <a:r>
            <a:rPr lang="nl-NL" sz="3200" b="1" dirty="0" err="1"/>
            <a:t>Process</a:t>
          </a:r>
          <a:endParaRPr lang="nl-NL" sz="3200" b="1" dirty="0"/>
        </a:p>
      </dgm:t>
    </dgm:pt>
    <dgm:pt modelId="{66B18722-BF07-4271-A950-DF128D8F59D8}" type="parTrans" cxnId="{FB294B08-09A7-4432-B616-A11ACEBDBB30}">
      <dgm:prSet/>
      <dgm:spPr/>
      <dgm:t>
        <a:bodyPr/>
        <a:lstStyle/>
        <a:p>
          <a:endParaRPr lang="nl-NL"/>
        </a:p>
      </dgm:t>
    </dgm:pt>
    <dgm:pt modelId="{AA108A56-2E1D-45B3-988C-AF6D3D72BAEC}" type="sibTrans" cxnId="{FB294B08-09A7-4432-B616-A11ACEBDBB30}">
      <dgm:prSet/>
      <dgm:spPr/>
      <dgm:t>
        <a:bodyPr/>
        <a:lstStyle/>
        <a:p>
          <a:endParaRPr lang="nl-NL"/>
        </a:p>
      </dgm:t>
    </dgm:pt>
    <dgm:pt modelId="{CA913137-9C9F-44E9-80F8-CF21D7F6A857}">
      <dgm:prSet phldrT="[Tekst]" custT="1"/>
      <dgm:spPr/>
      <dgm:t>
        <a:bodyPr/>
        <a:lstStyle/>
        <a:p>
          <a:r>
            <a:rPr lang="nl-NL" sz="3200" b="1" dirty="0"/>
            <a:t>Expertise</a:t>
          </a:r>
        </a:p>
      </dgm:t>
    </dgm:pt>
    <dgm:pt modelId="{F034A344-BF89-44E3-B99E-B311AA9E4B87}" type="parTrans" cxnId="{93DE5C71-B40D-4DBD-96BF-BEB2FBDF45E0}">
      <dgm:prSet/>
      <dgm:spPr/>
      <dgm:t>
        <a:bodyPr/>
        <a:lstStyle/>
        <a:p>
          <a:endParaRPr lang="nl-NL"/>
        </a:p>
      </dgm:t>
    </dgm:pt>
    <dgm:pt modelId="{A44470C8-9CC8-415B-ACD9-8AD7F9FF19E3}" type="sibTrans" cxnId="{93DE5C71-B40D-4DBD-96BF-BEB2FBDF45E0}">
      <dgm:prSet/>
      <dgm:spPr/>
      <dgm:t>
        <a:bodyPr/>
        <a:lstStyle/>
        <a:p>
          <a:endParaRPr lang="nl-NL"/>
        </a:p>
      </dgm:t>
    </dgm:pt>
    <dgm:pt modelId="{47B4843A-4161-4EC3-AF4F-D0D71EB3ED78}">
      <dgm:prSet phldrT="[Tekst]" custT="1"/>
      <dgm:spPr/>
      <dgm:t>
        <a:bodyPr/>
        <a:lstStyle/>
        <a:p>
          <a:r>
            <a:rPr lang="nl-NL" sz="3200" b="1" dirty="0"/>
            <a:t>Skills</a:t>
          </a:r>
        </a:p>
      </dgm:t>
    </dgm:pt>
    <dgm:pt modelId="{7F5D830B-FDBC-4192-8312-D9F4B15A5CF9}" type="parTrans" cxnId="{5192F8C1-6BC2-4663-8958-6F01174BCDBC}">
      <dgm:prSet/>
      <dgm:spPr/>
      <dgm:t>
        <a:bodyPr/>
        <a:lstStyle/>
        <a:p>
          <a:endParaRPr lang="nl-NL"/>
        </a:p>
      </dgm:t>
    </dgm:pt>
    <dgm:pt modelId="{F37CD223-3072-43EF-8CB3-58C028877AE4}" type="sibTrans" cxnId="{5192F8C1-6BC2-4663-8958-6F01174BCDBC}">
      <dgm:prSet/>
      <dgm:spPr/>
      <dgm:t>
        <a:bodyPr/>
        <a:lstStyle/>
        <a:p>
          <a:endParaRPr lang="nl-NL"/>
        </a:p>
      </dgm:t>
    </dgm:pt>
    <dgm:pt modelId="{3EF0F86D-ED59-4D1C-B306-0298B86ABF00}" type="pres">
      <dgm:prSet presAssocID="{9299E56A-7808-4EAE-A743-20D14C57E0C7}" presName="composite" presStyleCnt="0">
        <dgm:presLayoutVars>
          <dgm:chMax val="5"/>
          <dgm:dir/>
          <dgm:resizeHandles val="exact"/>
        </dgm:presLayoutVars>
      </dgm:prSet>
      <dgm:spPr/>
    </dgm:pt>
    <dgm:pt modelId="{157EC0EA-376C-427B-90A2-2C801D2A8D11}" type="pres">
      <dgm:prSet presAssocID="{4FF98232-EB01-473E-B220-0F1025932775}" presName="circle1" presStyleLbl="lnNode1" presStyleIdx="0" presStyleCnt="4"/>
      <dgm:spPr/>
    </dgm:pt>
    <dgm:pt modelId="{E86F3F4F-7581-4B59-97F0-04D7CAB1E296}" type="pres">
      <dgm:prSet presAssocID="{4FF98232-EB01-473E-B220-0F1025932775}" presName="text1" presStyleLbl="revTx" presStyleIdx="0" presStyleCnt="4">
        <dgm:presLayoutVars>
          <dgm:bulletEnabled val="1"/>
        </dgm:presLayoutVars>
      </dgm:prSet>
      <dgm:spPr/>
    </dgm:pt>
    <dgm:pt modelId="{46665C6E-6E07-4CE3-AEB7-71994D0FEE79}" type="pres">
      <dgm:prSet presAssocID="{4FF98232-EB01-473E-B220-0F1025932775}" presName="line1" presStyleLbl="callout" presStyleIdx="0" presStyleCnt="8"/>
      <dgm:spPr/>
    </dgm:pt>
    <dgm:pt modelId="{5132916F-C526-4C5D-9866-661FC57689F0}" type="pres">
      <dgm:prSet presAssocID="{4FF98232-EB01-473E-B220-0F1025932775}" presName="d1" presStyleLbl="callout" presStyleIdx="1" presStyleCnt="8"/>
      <dgm:spPr/>
    </dgm:pt>
    <dgm:pt modelId="{0FB15AB0-4E73-4C45-AEB2-05F48717A3B6}" type="pres">
      <dgm:prSet presAssocID="{06FEBC0C-A8EB-4EB3-AF37-3C68C3BC6DC8}" presName="circle2" presStyleLbl="lnNode1" presStyleIdx="1" presStyleCnt="4"/>
      <dgm:spPr/>
    </dgm:pt>
    <dgm:pt modelId="{C3E8041C-7C2D-417D-ABCF-12DD4F8BF83A}" type="pres">
      <dgm:prSet presAssocID="{06FEBC0C-A8EB-4EB3-AF37-3C68C3BC6DC8}" presName="text2" presStyleLbl="revTx" presStyleIdx="1" presStyleCnt="4">
        <dgm:presLayoutVars>
          <dgm:bulletEnabled val="1"/>
        </dgm:presLayoutVars>
      </dgm:prSet>
      <dgm:spPr/>
    </dgm:pt>
    <dgm:pt modelId="{06A0402C-EF1E-4BE6-8911-CB8A46AD1BBD}" type="pres">
      <dgm:prSet presAssocID="{06FEBC0C-A8EB-4EB3-AF37-3C68C3BC6DC8}" presName="line2" presStyleLbl="callout" presStyleIdx="2" presStyleCnt="8"/>
      <dgm:spPr/>
    </dgm:pt>
    <dgm:pt modelId="{E7B7F21A-7E20-45F9-8A25-2A920C56419A}" type="pres">
      <dgm:prSet presAssocID="{06FEBC0C-A8EB-4EB3-AF37-3C68C3BC6DC8}" presName="d2" presStyleLbl="callout" presStyleIdx="3" presStyleCnt="8"/>
      <dgm:spPr/>
    </dgm:pt>
    <dgm:pt modelId="{7712525C-B9A6-4B30-AC8E-843E3564DA10}" type="pres">
      <dgm:prSet presAssocID="{CA913137-9C9F-44E9-80F8-CF21D7F6A857}" presName="circle3" presStyleLbl="lnNode1" presStyleIdx="2" presStyleCnt="4"/>
      <dgm:spPr/>
    </dgm:pt>
    <dgm:pt modelId="{0327A1F0-29D8-465D-8B60-5D7F82EEF0CE}" type="pres">
      <dgm:prSet presAssocID="{CA913137-9C9F-44E9-80F8-CF21D7F6A857}" presName="text3" presStyleLbl="revTx" presStyleIdx="2" presStyleCnt="4">
        <dgm:presLayoutVars>
          <dgm:bulletEnabled val="1"/>
        </dgm:presLayoutVars>
      </dgm:prSet>
      <dgm:spPr/>
    </dgm:pt>
    <dgm:pt modelId="{77533AE5-E175-4DE4-8F94-63F3E6E6B833}" type="pres">
      <dgm:prSet presAssocID="{CA913137-9C9F-44E9-80F8-CF21D7F6A857}" presName="line3" presStyleLbl="callout" presStyleIdx="4" presStyleCnt="8"/>
      <dgm:spPr/>
    </dgm:pt>
    <dgm:pt modelId="{DE4D5CFC-870D-4829-ADE8-D811BCA5E247}" type="pres">
      <dgm:prSet presAssocID="{CA913137-9C9F-44E9-80F8-CF21D7F6A857}" presName="d3" presStyleLbl="callout" presStyleIdx="5" presStyleCnt="8"/>
      <dgm:spPr/>
    </dgm:pt>
    <dgm:pt modelId="{0500B1C8-5AC2-41A0-90F5-E9D2B96D67CC}" type="pres">
      <dgm:prSet presAssocID="{47B4843A-4161-4EC3-AF4F-D0D71EB3ED78}" presName="circle4" presStyleLbl="lnNode1" presStyleIdx="3" presStyleCnt="4"/>
      <dgm:spPr/>
    </dgm:pt>
    <dgm:pt modelId="{709F8B69-463A-4F00-815A-271E921E5157}" type="pres">
      <dgm:prSet presAssocID="{47B4843A-4161-4EC3-AF4F-D0D71EB3ED78}" presName="text4" presStyleLbl="revTx" presStyleIdx="3" presStyleCnt="4">
        <dgm:presLayoutVars>
          <dgm:bulletEnabled val="1"/>
        </dgm:presLayoutVars>
      </dgm:prSet>
      <dgm:spPr/>
    </dgm:pt>
    <dgm:pt modelId="{0CF5C281-8881-455C-84CE-D162C2AD3D2E}" type="pres">
      <dgm:prSet presAssocID="{47B4843A-4161-4EC3-AF4F-D0D71EB3ED78}" presName="line4" presStyleLbl="callout" presStyleIdx="6" presStyleCnt="8"/>
      <dgm:spPr/>
    </dgm:pt>
    <dgm:pt modelId="{8F3855CB-C41C-447D-BCD8-A6F76CE6CA5D}" type="pres">
      <dgm:prSet presAssocID="{47B4843A-4161-4EC3-AF4F-D0D71EB3ED78}" presName="d4" presStyleLbl="callout" presStyleIdx="7" presStyleCnt="8"/>
      <dgm:spPr/>
    </dgm:pt>
  </dgm:ptLst>
  <dgm:cxnLst>
    <dgm:cxn modelId="{FB294B08-09A7-4432-B616-A11ACEBDBB30}" srcId="{9299E56A-7808-4EAE-A743-20D14C57E0C7}" destId="{06FEBC0C-A8EB-4EB3-AF37-3C68C3BC6DC8}" srcOrd="1" destOrd="0" parTransId="{66B18722-BF07-4271-A950-DF128D8F59D8}" sibTransId="{AA108A56-2E1D-45B3-988C-AF6D3D72BAEC}"/>
    <dgm:cxn modelId="{2DD69618-832B-4FCC-BC99-B3B334830488}" type="presOf" srcId="{CA913137-9C9F-44E9-80F8-CF21D7F6A857}" destId="{0327A1F0-29D8-465D-8B60-5D7F82EEF0CE}" srcOrd="0" destOrd="0" presId="urn:microsoft.com/office/officeart/2005/8/layout/target1"/>
    <dgm:cxn modelId="{72050546-54CE-4E26-9EAD-51A9A6D53802}" type="presOf" srcId="{4FF98232-EB01-473E-B220-0F1025932775}" destId="{E86F3F4F-7581-4B59-97F0-04D7CAB1E296}" srcOrd="0" destOrd="0" presId="urn:microsoft.com/office/officeart/2005/8/layout/target1"/>
    <dgm:cxn modelId="{93DE5C71-B40D-4DBD-96BF-BEB2FBDF45E0}" srcId="{9299E56A-7808-4EAE-A743-20D14C57E0C7}" destId="{CA913137-9C9F-44E9-80F8-CF21D7F6A857}" srcOrd="2" destOrd="0" parTransId="{F034A344-BF89-44E3-B99E-B311AA9E4B87}" sibTransId="{A44470C8-9CC8-415B-ACD9-8AD7F9FF19E3}"/>
    <dgm:cxn modelId="{96ADC87B-6E5C-41C4-B6FA-0325811606F2}" type="presOf" srcId="{9299E56A-7808-4EAE-A743-20D14C57E0C7}" destId="{3EF0F86D-ED59-4D1C-B306-0298B86ABF00}" srcOrd="0" destOrd="0" presId="urn:microsoft.com/office/officeart/2005/8/layout/target1"/>
    <dgm:cxn modelId="{54050DB4-7C9D-4560-97C0-B52B9EF618FA}" type="presOf" srcId="{06FEBC0C-A8EB-4EB3-AF37-3C68C3BC6DC8}" destId="{C3E8041C-7C2D-417D-ABCF-12DD4F8BF83A}" srcOrd="0" destOrd="0" presId="urn:microsoft.com/office/officeart/2005/8/layout/target1"/>
    <dgm:cxn modelId="{5192F8C1-6BC2-4663-8958-6F01174BCDBC}" srcId="{9299E56A-7808-4EAE-A743-20D14C57E0C7}" destId="{47B4843A-4161-4EC3-AF4F-D0D71EB3ED78}" srcOrd="3" destOrd="0" parTransId="{7F5D830B-FDBC-4192-8312-D9F4B15A5CF9}" sibTransId="{F37CD223-3072-43EF-8CB3-58C028877AE4}"/>
    <dgm:cxn modelId="{4A2812C8-5C14-4A66-A277-70CFE266C7C6}" type="presOf" srcId="{47B4843A-4161-4EC3-AF4F-D0D71EB3ED78}" destId="{709F8B69-463A-4F00-815A-271E921E5157}" srcOrd="0" destOrd="0" presId="urn:microsoft.com/office/officeart/2005/8/layout/target1"/>
    <dgm:cxn modelId="{5591C1E7-74AB-4476-BCAA-8F5BB5C22EDF}" srcId="{9299E56A-7808-4EAE-A743-20D14C57E0C7}" destId="{4FF98232-EB01-473E-B220-0F1025932775}" srcOrd="0" destOrd="0" parTransId="{06E1857D-06DA-47E6-AC85-302A4E39E4B0}" sibTransId="{30BEB6E2-90A3-4C38-BE73-CD0ED36B2A8C}"/>
    <dgm:cxn modelId="{AB5F799C-D758-48CA-AFAB-9925984EB3C8}" type="presParOf" srcId="{3EF0F86D-ED59-4D1C-B306-0298B86ABF00}" destId="{157EC0EA-376C-427B-90A2-2C801D2A8D11}" srcOrd="0" destOrd="0" presId="urn:microsoft.com/office/officeart/2005/8/layout/target1"/>
    <dgm:cxn modelId="{9FF1A39D-1657-4622-ABBE-C8495296AF54}" type="presParOf" srcId="{3EF0F86D-ED59-4D1C-B306-0298B86ABF00}" destId="{E86F3F4F-7581-4B59-97F0-04D7CAB1E296}" srcOrd="1" destOrd="0" presId="urn:microsoft.com/office/officeart/2005/8/layout/target1"/>
    <dgm:cxn modelId="{D30165B0-3AF7-4A7E-8B30-FACD5EE62E41}" type="presParOf" srcId="{3EF0F86D-ED59-4D1C-B306-0298B86ABF00}" destId="{46665C6E-6E07-4CE3-AEB7-71994D0FEE79}" srcOrd="2" destOrd="0" presId="urn:microsoft.com/office/officeart/2005/8/layout/target1"/>
    <dgm:cxn modelId="{00253228-7EE1-407C-9A8D-1C6F8997FCD0}" type="presParOf" srcId="{3EF0F86D-ED59-4D1C-B306-0298B86ABF00}" destId="{5132916F-C526-4C5D-9866-661FC57689F0}" srcOrd="3" destOrd="0" presId="urn:microsoft.com/office/officeart/2005/8/layout/target1"/>
    <dgm:cxn modelId="{C7248971-F92A-4C43-ACD2-898B14EEAFEF}" type="presParOf" srcId="{3EF0F86D-ED59-4D1C-B306-0298B86ABF00}" destId="{0FB15AB0-4E73-4C45-AEB2-05F48717A3B6}" srcOrd="4" destOrd="0" presId="urn:microsoft.com/office/officeart/2005/8/layout/target1"/>
    <dgm:cxn modelId="{6AA5FE98-08BE-4224-80BA-420A3ECBFF3B}" type="presParOf" srcId="{3EF0F86D-ED59-4D1C-B306-0298B86ABF00}" destId="{C3E8041C-7C2D-417D-ABCF-12DD4F8BF83A}" srcOrd="5" destOrd="0" presId="urn:microsoft.com/office/officeart/2005/8/layout/target1"/>
    <dgm:cxn modelId="{94C2F86F-4C5D-4EA2-94CF-99B725E489D7}" type="presParOf" srcId="{3EF0F86D-ED59-4D1C-B306-0298B86ABF00}" destId="{06A0402C-EF1E-4BE6-8911-CB8A46AD1BBD}" srcOrd="6" destOrd="0" presId="urn:microsoft.com/office/officeart/2005/8/layout/target1"/>
    <dgm:cxn modelId="{C18E8B4E-CA00-4048-9F20-741719F7E7D5}" type="presParOf" srcId="{3EF0F86D-ED59-4D1C-B306-0298B86ABF00}" destId="{E7B7F21A-7E20-45F9-8A25-2A920C56419A}" srcOrd="7" destOrd="0" presId="urn:microsoft.com/office/officeart/2005/8/layout/target1"/>
    <dgm:cxn modelId="{19305322-E0EA-483A-A364-D930D189EC95}" type="presParOf" srcId="{3EF0F86D-ED59-4D1C-B306-0298B86ABF00}" destId="{7712525C-B9A6-4B30-AC8E-843E3564DA10}" srcOrd="8" destOrd="0" presId="urn:microsoft.com/office/officeart/2005/8/layout/target1"/>
    <dgm:cxn modelId="{27FF3D67-BD72-4841-9543-2EDB7E61F4FB}" type="presParOf" srcId="{3EF0F86D-ED59-4D1C-B306-0298B86ABF00}" destId="{0327A1F0-29D8-465D-8B60-5D7F82EEF0CE}" srcOrd="9" destOrd="0" presId="urn:microsoft.com/office/officeart/2005/8/layout/target1"/>
    <dgm:cxn modelId="{1101DA38-0DFA-4A22-9056-A02AAF90C57D}" type="presParOf" srcId="{3EF0F86D-ED59-4D1C-B306-0298B86ABF00}" destId="{77533AE5-E175-4DE4-8F94-63F3E6E6B833}" srcOrd="10" destOrd="0" presId="urn:microsoft.com/office/officeart/2005/8/layout/target1"/>
    <dgm:cxn modelId="{A63F24CE-667A-4421-BE4F-F21A1AB6EB72}" type="presParOf" srcId="{3EF0F86D-ED59-4D1C-B306-0298B86ABF00}" destId="{DE4D5CFC-870D-4829-ADE8-D811BCA5E247}" srcOrd="11" destOrd="0" presId="urn:microsoft.com/office/officeart/2005/8/layout/target1"/>
    <dgm:cxn modelId="{B7034B2F-891C-4F8A-9D00-CA2EB14D616C}" type="presParOf" srcId="{3EF0F86D-ED59-4D1C-B306-0298B86ABF00}" destId="{0500B1C8-5AC2-41A0-90F5-E9D2B96D67CC}" srcOrd="12" destOrd="0" presId="urn:microsoft.com/office/officeart/2005/8/layout/target1"/>
    <dgm:cxn modelId="{86A62C16-8C27-4B04-9B06-BB5AB08360C6}" type="presParOf" srcId="{3EF0F86D-ED59-4D1C-B306-0298B86ABF00}" destId="{709F8B69-463A-4F00-815A-271E921E5157}" srcOrd="13" destOrd="0" presId="urn:microsoft.com/office/officeart/2005/8/layout/target1"/>
    <dgm:cxn modelId="{46756F22-0168-4F75-AAF1-114BE1F5EF1E}" type="presParOf" srcId="{3EF0F86D-ED59-4D1C-B306-0298B86ABF00}" destId="{0CF5C281-8881-455C-84CE-D162C2AD3D2E}" srcOrd="14" destOrd="0" presId="urn:microsoft.com/office/officeart/2005/8/layout/target1"/>
    <dgm:cxn modelId="{A549B5D6-ECE2-45CF-9AD0-CF87DCD82AEB}" type="presParOf" srcId="{3EF0F86D-ED59-4D1C-B306-0298B86ABF00}" destId="{8F3855CB-C41C-447D-BCD8-A6F76CE6CA5D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9E56A-7808-4EAE-A743-20D14C57E0C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F98232-EB01-473E-B220-0F1025932775}">
      <dgm:prSet phldrT="[Tekst]"/>
      <dgm:spPr/>
      <dgm:t>
        <a:bodyPr/>
        <a:lstStyle/>
        <a:p>
          <a:r>
            <a:rPr lang="nl-NL" i="1" dirty="0">
              <a:solidFill>
                <a:srgbClr val="0070C0"/>
              </a:solidFill>
            </a:rPr>
            <a:t>Professional marketeer</a:t>
          </a:r>
        </a:p>
      </dgm:t>
    </dgm:pt>
    <dgm:pt modelId="{06E1857D-06DA-47E6-AC85-302A4E39E4B0}" type="parTrans" cxnId="{5591C1E7-74AB-4476-BCAA-8F5BB5C22EDF}">
      <dgm:prSet/>
      <dgm:spPr/>
      <dgm:t>
        <a:bodyPr/>
        <a:lstStyle/>
        <a:p>
          <a:endParaRPr lang="nl-NL"/>
        </a:p>
      </dgm:t>
    </dgm:pt>
    <dgm:pt modelId="{30BEB6E2-90A3-4C38-BE73-CD0ED36B2A8C}" type="sibTrans" cxnId="{5591C1E7-74AB-4476-BCAA-8F5BB5C22EDF}">
      <dgm:prSet/>
      <dgm:spPr/>
      <dgm:t>
        <a:bodyPr/>
        <a:lstStyle/>
        <a:p>
          <a:endParaRPr lang="nl-NL"/>
        </a:p>
      </dgm:t>
    </dgm:pt>
    <dgm:pt modelId="{06FEBC0C-A8EB-4EB3-AF37-3C68C3BC6DC8}">
      <dgm:prSet phldrT="[Tekst]" custT="1"/>
      <dgm:spPr/>
      <dgm:t>
        <a:bodyPr/>
        <a:lstStyle/>
        <a:p>
          <a:r>
            <a:rPr lang="nl-NL" sz="2000" dirty="0" err="1"/>
            <a:t>Process</a:t>
          </a:r>
          <a:endParaRPr lang="nl-NL" sz="2800" dirty="0"/>
        </a:p>
      </dgm:t>
    </dgm:pt>
    <dgm:pt modelId="{66B18722-BF07-4271-A950-DF128D8F59D8}" type="parTrans" cxnId="{FB294B08-09A7-4432-B616-A11ACEBDBB30}">
      <dgm:prSet/>
      <dgm:spPr/>
      <dgm:t>
        <a:bodyPr/>
        <a:lstStyle/>
        <a:p>
          <a:endParaRPr lang="nl-NL"/>
        </a:p>
      </dgm:t>
    </dgm:pt>
    <dgm:pt modelId="{AA108A56-2E1D-45B3-988C-AF6D3D72BAEC}" type="sibTrans" cxnId="{FB294B08-09A7-4432-B616-A11ACEBDBB30}">
      <dgm:prSet/>
      <dgm:spPr/>
      <dgm:t>
        <a:bodyPr/>
        <a:lstStyle/>
        <a:p>
          <a:endParaRPr lang="nl-NL"/>
        </a:p>
      </dgm:t>
    </dgm:pt>
    <dgm:pt modelId="{CA913137-9C9F-44E9-80F8-CF21D7F6A857}">
      <dgm:prSet phldrT="[Tekst]" custT="1"/>
      <dgm:spPr/>
      <dgm:t>
        <a:bodyPr/>
        <a:lstStyle/>
        <a:p>
          <a:r>
            <a:rPr lang="nl-NL" sz="2000" dirty="0"/>
            <a:t>Expertise</a:t>
          </a:r>
        </a:p>
      </dgm:t>
    </dgm:pt>
    <dgm:pt modelId="{F034A344-BF89-44E3-B99E-B311AA9E4B87}" type="parTrans" cxnId="{93DE5C71-B40D-4DBD-96BF-BEB2FBDF45E0}">
      <dgm:prSet/>
      <dgm:spPr/>
      <dgm:t>
        <a:bodyPr/>
        <a:lstStyle/>
        <a:p>
          <a:endParaRPr lang="nl-NL"/>
        </a:p>
      </dgm:t>
    </dgm:pt>
    <dgm:pt modelId="{A44470C8-9CC8-415B-ACD9-8AD7F9FF19E3}" type="sibTrans" cxnId="{93DE5C71-B40D-4DBD-96BF-BEB2FBDF45E0}">
      <dgm:prSet/>
      <dgm:spPr/>
      <dgm:t>
        <a:bodyPr/>
        <a:lstStyle/>
        <a:p>
          <a:endParaRPr lang="nl-NL"/>
        </a:p>
      </dgm:t>
    </dgm:pt>
    <dgm:pt modelId="{DAEF1AE7-3248-484C-A308-C9368B391B41}">
      <dgm:prSet phldrT="[Tekst]" custT="1"/>
      <dgm:spPr/>
      <dgm:t>
        <a:bodyPr/>
        <a:lstStyle/>
        <a:p>
          <a:r>
            <a:rPr lang="nl-NL" sz="2000" dirty="0"/>
            <a:t>Skills</a:t>
          </a:r>
        </a:p>
      </dgm:t>
    </dgm:pt>
    <dgm:pt modelId="{1D5D1FB2-5C26-4395-A922-FA1FA5127A49}" type="parTrans" cxnId="{C2E7F08B-BD82-4C2E-BD85-F375B3192600}">
      <dgm:prSet/>
      <dgm:spPr/>
      <dgm:t>
        <a:bodyPr/>
        <a:lstStyle/>
        <a:p>
          <a:endParaRPr lang="nl-NL"/>
        </a:p>
      </dgm:t>
    </dgm:pt>
    <dgm:pt modelId="{EB5D133B-85E5-4212-BA1E-3E669622F6CA}" type="sibTrans" cxnId="{C2E7F08B-BD82-4C2E-BD85-F375B3192600}">
      <dgm:prSet/>
      <dgm:spPr/>
      <dgm:t>
        <a:bodyPr/>
        <a:lstStyle/>
        <a:p>
          <a:endParaRPr lang="nl-NL"/>
        </a:p>
      </dgm:t>
    </dgm:pt>
    <dgm:pt modelId="{3EF0F86D-ED59-4D1C-B306-0298B86ABF00}" type="pres">
      <dgm:prSet presAssocID="{9299E56A-7808-4EAE-A743-20D14C57E0C7}" presName="composite" presStyleCnt="0">
        <dgm:presLayoutVars>
          <dgm:chMax val="5"/>
          <dgm:dir/>
          <dgm:resizeHandles val="exact"/>
        </dgm:presLayoutVars>
      </dgm:prSet>
      <dgm:spPr/>
    </dgm:pt>
    <dgm:pt modelId="{157EC0EA-376C-427B-90A2-2C801D2A8D11}" type="pres">
      <dgm:prSet presAssocID="{4FF98232-EB01-473E-B220-0F1025932775}" presName="circle1" presStyleLbl="lnNode1" presStyleIdx="0" presStyleCnt="4"/>
      <dgm:spPr/>
    </dgm:pt>
    <dgm:pt modelId="{E86F3F4F-7581-4B59-97F0-04D7CAB1E296}" type="pres">
      <dgm:prSet presAssocID="{4FF98232-EB01-473E-B220-0F1025932775}" presName="text1" presStyleLbl="revTx" presStyleIdx="0" presStyleCnt="4">
        <dgm:presLayoutVars>
          <dgm:bulletEnabled val="1"/>
        </dgm:presLayoutVars>
      </dgm:prSet>
      <dgm:spPr/>
    </dgm:pt>
    <dgm:pt modelId="{46665C6E-6E07-4CE3-AEB7-71994D0FEE79}" type="pres">
      <dgm:prSet presAssocID="{4FF98232-EB01-473E-B220-0F1025932775}" presName="line1" presStyleLbl="callout" presStyleIdx="0" presStyleCnt="8"/>
      <dgm:spPr>
        <a:ln w="38100">
          <a:solidFill>
            <a:srgbClr val="00B050"/>
          </a:solidFill>
        </a:ln>
      </dgm:spPr>
    </dgm:pt>
    <dgm:pt modelId="{5132916F-C526-4C5D-9866-661FC57689F0}" type="pres">
      <dgm:prSet presAssocID="{4FF98232-EB01-473E-B220-0F1025932775}" presName="d1" presStyleLbl="callout" presStyleIdx="1" presStyleCnt="8"/>
      <dgm:spPr>
        <a:ln w="38100">
          <a:solidFill>
            <a:srgbClr val="00B050"/>
          </a:solidFill>
        </a:ln>
      </dgm:spPr>
    </dgm:pt>
    <dgm:pt modelId="{0FB15AB0-4E73-4C45-AEB2-05F48717A3B6}" type="pres">
      <dgm:prSet presAssocID="{06FEBC0C-A8EB-4EB3-AF37-3C68C3BC6DC8}" presName="circle2" presStyleLbl="lnNode1" presStyleIdx="1" presStyleCnt="4"/>
      <dgm:spPr/>
    </dgm:pt>
    <dgm:pt modelId="{C3E8041C-7C2D-417D-ABCF-12DD4F8BF83A}" type="pres">
      <dgm:prSet presAssocID="{06FEBC0C-A8EB-4EB3-AF37-3C68C3BC6DC8}" presName="text2" presStyleLbl="revTx" presStyleIdx="1" presStyleCnt="4">
        <dgm:presLayoutVars>
          <dgm:bulletEnabled val="1"/>
        </dgm:presLayoutVars>
      </dgm:prSet>
      <dgm:spPr/>
    </dgm:pt>
    <dgm:pt modelId="{06A0402C-EF1E-4BE6-8911-CB8A46AD1BBD}" type="pres">
      <dgm:prSet presAssocID="{06FEBC0C-A8EB-4EB3-AF37-3C68C3BC6DC8}" presName="line2" presStyleLbl="callout" presStyleIdx="2" presStyleCnt="8"/>
      <dgm:spPr/>
    </dgm:pt>
    <dgm:pt modelId="{E7B7F21A-7E20-45F9-8A25-2A920C56419A}" type="pres">
      <dgm:prSet presAssocID="{06FEBC0C-A8EB-4EB3-AF37-3C68C3BC6DC8}" presName="d2" presStyleLbl="callout" presStyleIdx="3" presStyleCnt="8"/>
      <dgm:spPr/>
    </dgm:pt>
    <dgm:pt modelId="{7712525C-B9A6-4B30-AC8E-843E3564DA10}" type="pres">
      <dgm:prSet presAssocID="{CA913137-9C9F-44E9-80F8-CF21D7F6A857}" presName="circle3" presStyleLbl="lnNode1" presStyleIdx="2" presStyleCnt="4"/>
      <dgm:spPr/>
    </dgm:pt>
    <dgm:pt modelId="{0327A1F0-29D8-465D-8B60-5D7F82EEF0CE}" type="pres">
      <dgm:prSet presAssocID="{CA913137-9C9F-44E9-80F8-CF21D7F6A857}" presName="text3" presStyleLbl="revTx" presStyleIdx="2" presStyleCnt="4" custLinFactNeighborX="1570" custLinFactNeighborY="897">
        <dgm:presLayoutVars>
          <dgm:bulletEnabled val="1"/>
        </dgm:presLayoutVars>
      </dgm:prSet>
      <dgm:spPr/>
    </dgm:pt>
    <dgm:pt modelId="{77533AE5-E175-4DE4-8F94-63F3E6E6B833}" type="pres">
      <dgm:prSet presAssocID="{CA913137-9C9F-44E9-80F8-CF21D7F6A857}" presName="line3" presStyleLbl="callout" presStyleIdx="4" presStyleCnt="8"/>
      <dgm:spPr/>
    </dgm:pt>
    <dgm:pt modelId="{DE4D5CFC-870D-4829-ADE8-D811BCA5E247}" type="pres">
      <dgm:prSet presAssocID="{CA913137-9C9F-44E9-80F8-CF21D7F6A857}" presName="d3" presStyleLbl="callout" presStyleIdx="5" presStyleCnt="8"/>
      <dgm:spPr/>
    </dgm:pt>
    <dgm:pt modelId="{A92574F0-9A12-4DDC-82E0-6C5F5DBAE369}" type="pres">
      <dgm:prSet presAssocID="{DAEF1AE7-3248-484C-A308-C9368B391B41}" presName="circle4" presStyleLbl="lnNode1" presStyleIdx="3" presStyleCnt="4"/>
      <dgm:spPr/>
    </dgm:pt>
    <dgm:pt modelId="{85733B1C-9D44-47F0-864F-05754D874CC6}" type="pres">
      <dgm:prSet presAssocID="{DAEF1AE7-3248-484C-A308-C9368B391B41}" presName="text4" presStyleLbl="revTx" presStyleIdx="3" presStyleCnt="4">
        <dgm:presLayoutVars>
          <dgm:bulletEnabled val="1"/>
        </dgm:presLayoutVars>
      </dgm:prSet>
      <dgm:spPr/>
    </dgm:pt>
    <dgm:pt modelId="{B0EBB9C1-E194-47F3-AAA4-52B0386E36CC}" type="pres">
      <dgm:prSet presAssocID="{DAEF1AE7-3248-484C-A308-C9368B391B41}" presName="line4" presStyleLbl="callout" presStyleIdx="6" presStyleCnt="8"/>
      <dgm:spPr/>
    </dgm:pt>
    <dgm:pt modelId="{C94A7946-D21B-43C9-BBA4-A2A24B05223E}" type="pres">
      <dgm:prSet presAssocID="{DAEF1AE7-3248-484C-A308-C9368B391B41}" presName="d4" presStyleLbl="callout" presStyleIdx="7" presStyleCnt="8"/>
      <dgm:spPr/>
    </dgm:pt>
  </dgm:ptLst>
  <dgm:cxnLst>
    <dgm:cxn modelId="{FB294B08-09A7-4432-B616-A11ACEBDBB30}" srcId="{9299E56A-7808-4EAE-A743-20D14C57E0C7}" destId="{06FEBC0C-A8EB-4EB3-AF37-3C68C3BC6DC8}" srcOrd="1" destOrd="0" parTransId="{66B18722-BF07-4271-A950-DF128D8F59D8}" sibTransId="{AA108A56-2E1D-45B3-988C-AF6D3D72BAEC}"/>
    <dgm:cxn modelId="{2DD69618-832B-4FCC-BC99-B3B334830488}" type="presOf" srcId="{CA913137-9C9F-44E9-80F8-CF21D7F6A857}" destId="{0327A1F0-29D8-465D-8B60-5D7F82EEF0CE}" srcOrd="0" destOrd="0" presId="urn:microsoft.com/office/officeart/2005/8/layout/target1"/>
    <dgm:cxn modelId="{72050546-54CE-4E26-9EAD-51A9A6D53802}" type="presOf" srcId="{4FF98232-EB01-473E-B220-0F1025932775}" destId="{E86F3F4F-7581-4B59-97F0-04D7CAB1E296}" srcOrd="0" destOrd="0" presId="urn:microsoft.com/office/officeart/2005/8/layout/target1"/>
    <dgm:cxn modelId="{93DE5C71-B40D-4DBD-96BF-BEB2FBDF45E0}" srcId="{9299E56A-7808-4EAE-A743-20D14C57E0C7}" destId="{CA913137-9C9F-44E9-80F8-CF21D7F6A857}" srcOrd="2" destOrd="0" parTransId="{F034A344-BF89-44E3-B99E-B311AA9E4B87}" sibTransId="{A44470C8-9CC8-415B-ACD9-8AD7F9FF19E3}"/>
    <dgm:cxn modelId="{8E5B9D51-A406-48BC-8601-427477F994CB}" type="presOf" srcId="{DAEF1AE7-3248-484C-A308-C9368B391B41}" destId="{85733B1C-9D44-47F0-864F-05754D874CC6}" srcOrd="0" destOrd="0" presId="urn:microsoft.com/office/officeart/2005/8/layout/target1"/>
    <dgm:cxn modelId="{96ADC87B-6E5C-41C4-B6FA-0325811606F2}" type="presOf" srcId="{9299E56A-7808-4EAE-A743-20D14C57E0C7}" destId="{3EF0F86D-ED59-4D1C-B306-0298B86ABF00}" srcOrd="0" destOrd="0" presId="urn:microsoft.com/office/officeart/2005/8/layout/target1"/>
    <dgm:cxn modelId="{C2E7F08B-BD82-4C2E-BD85-F375B3192600}" srcId="{9299E56A-7808-4EAE-A743-20D14C57E0C7}" destId="{DAEF1AE7-3248-484C-A308-C9368B391B41}" srcOrd="3" destOrd="0" parTransId="{1D5D1FB2-5C26-4395-A922-FA1FA5127A49}" sibTransId="{EB5D133B-85E5-4212-BA1E-3E669622F6CA}"/>
    <dgm:cxn modelId="{54050DB4-7C9D-4560-97C0-B52B9EF618FA}" type="presOf" srcId="{06FEBC0C-A8EB-4EB3-AF37-3C68C3BC6DC8}" destId="{C3E8041C-7C2D-417D-ABCF-12DD4F8BF83A}" srcOrd="0" destOrd="0" presId="urn:microsoft.com/office/officeart/2005/8/layout/target1"/>
    <dgm:cxn modelId="{5591C1E7-74AB-4476-BCAA-8F5BB5C22EDF}" srcId="{9299E56A-7808-4EAE-A743-20D14C57E0C7}" destId="{4FF98232-EB01-473E-B220-0F1025932775}" srcOrd="0" destOrd="0" parTransId="{06E1857D-06DA-47E6-AC85-302A4E39E4B0}" sibTransId="{30BEB6E2-90A3-4C38-BE73-CD0ED36B2A8C}"/>
    <dgm:cxn modelId="{AB5F799C-D758-48CA-AFAB-9925984EB3C8}" type="presParOf" srcId="{3EF0F86D-ED59-4D1C-B306-0298B86ABF00}" destId="{157EC0EA-376C-427B-90A2-2C801D2A8D11}" srcOrd="0" destOrd="0" presId="urn:microsoft.com/office/officeart/2005/8/layout/target1"/>
    <dgm:cxn modelId="{9FF1A39D-1657-4622-ABBE-C8495296AF54}" type="presParOf" srcId="{3EF0F86D-ED59-4D1C-B306-0298B86ABF00}" destId="{E86F3F4F-7581-4B59-97F0-04D7CAB1E296}" srcOrd="1" destOrd="0" presId="urn:microsoft.com/office/officeart/2005/8/layout/target1"/>
    <dgm:cxn modelId="{D30165B0-3AF7-4A7E-8B30-FACD5EE62E41}" type="presParOf" srcId="{3EF0F86D-ED59-4D1C-B306-0298B86ABF00}" destId="{46665C6E-6E07-4CE3-AEB7-71994D0FEE79}" srcOrd="2" destOrd="0" presId="urn:microsoft.com/office/officeart/2005/8/layout/target1"/>
    <dgm:cxn modelId="{00253228-7EE1-407C-9A8D-1C6F8997FCD0}" type="presParOf" srcId="{3EF0F86D-ED59-4D1C-B306-0298B86ABF00}" destId="{5132916F-C526-4C5D-9866-661FC57689F0}" srcOrd="3" destOrd="0" presId="urn:microsoft.com/office/officeart/2005/8/layout/target1"/>
    <dgm:cxn modelId="{C7248971-F92A-4C43-ACD2-898B14EEAFEF}" type="presParOf" srcId="{3EF0F86D-ED59-4D1C-B306-0298B86ABF00}" destId="{0FB15AB0-4E73-4C45-AEB2-05F48717A3B6}" srcOrd="4" destOrd="0" presId="urn:microsoft.com/office/officeart/2005/8/layout/target1"/>
    <dgm:cxn modelId="{6AA5FE98-08BE-4224-80BA-420A3ECBFF3B}" type="presParOf" srcId="{3EF0F86D-ED59-4D1C-B306-0298B86ABF00}" destId="{C3E8041C-7C2D-417D-ABCF-12DD4F8BF83A}" srcOrd="5" destOrd="0" presId="urn:microsoft.com/office/officeart/2005/8/layout/target1"/>
    <dgm:cxn modelId="{94C2F86F-4C5D-4EA2-94CF-99B725E489D7}" type="presParOf" srcId="{3EF0F86D-ED59-4D1C-B306-0298B86ABF00}" destId="{06A0402C-EF1E-4BE6-8911-CB8A46AD1BBD}" srcOrd="6" destOrd="0" presId="urn:microsoft.com/office/officeart/2005/8/layout/target1"/>
    <dgm:cxn modelId="{C18E8B4E-CA00-4048-9F20-741719F7E7D5}" type="presParOf" srcId="{3EF0F86D-ED59-4D1C-B306-0298B86ABF00}" destId="{E7B7F21A-7E20-45F9-8A25-2A920C56419A}" srcOrd="7" destOrd="0" presId="urn:microsoft.com/office/officeart/2005/8/layout/target1"/>
    <dgm:cxn modelId="{19305322-E0EA-483A-A364-D930D189EC95}" type="presParOf" srcId="{3EF0F86D-ED59-4D1C-B306-0298B86ABF00}" destId="{7712525C-B9A6-4B30-AC8E-843E3564DA10}" srcOrd="8" destOrd="0" presId="urn:microsoft.com/office/officeart/2005/8/layout/target1"/>
    <dgm:cxn modelId="{27FF3D67-BD72-4841-9543-2EDB7E61F4FB}" type="presParOf" srcId="{3EF0F86D-ED59-4D1C-B306-0298B86ABF00}" destId="{0327A1F0-29D8-465D-8B60-5D7F82EEF0CE}" srcOrd="9" destOrd="0" presId="urn:microsoft.com/office/officeart/2005/8/layout/target1"/>
    <dgm:cxn modelId="{1101DA38-0DFA-4A22-9056-A02AAF90C57D}" type="presParOf" srcId="{3EF0F86D-ED59-4D1C-B306-0298B86ABF00}" destId="{77533AE5-E175-4DE4-8F94-63F3E6E6B833}" srcOrd="10" destOrd="0" presId="urn:microsoft.com/office/officeart/2005/8/layout/target1"/>
    <dgm:cxn modelId="{A63F24CE-667A-4421-BE4F-F21A1AB6EB72}" type="presParOf" srcId="{3EF0F86D-ED59-4D1C-B306-0298B86ABF00}" destId="{DE4D5CFC-870D-4829-ADE8-D811BCA5E247}" srcOrd="11" destOrd="0" presId="urn:microsoft.com/office/officeart/2005/8/layout/target1"/>
    <dgm:cxn modelId="{12A2EC68-DC9D-473D-A670-AAB894577647}" type="presParOf" srcId="{3EF0F86D-ED59-4D1C-B306-0298B86ABF00}" destId="{A92574F0-9A12-4DDC-82E0-6C5F5DBAE369}" srcOrd="12" destOrd="0" presId="urn:microsoft.com/office/officeart/2005/8/layout/target1"/>
    <dgm:cxn modelId="{19CC17E7-FA6E-4B2A-AB50-006491DF6077}" type="presParOf" srcId="{3EF0F86D-ED59-4D1C-B306-0298B86ABF00}" destId="{85733B1C-9D44-47F0-864F-05754D874CC6}" srcOrd="13" destOrd="0" presId="urn:microsoft.com/office/officeart/2005/8/layout/target1"/>
    <dgm:cxn modelId="{3ECF0A54-1264-4768-81E3-83CF680E8E1F}" type="presParOf" srcId="{3EF0F86D-ED59-4D1C-B306-0298B86ABF00}" destId="{B0EBB9C1-E194-47F3-AAA4-52B0386E36CC}" srcOrd="14" destOrd="0" presId="urn:microsoft.com/office/officeart/2005/8/layout/target1"/>
    <dgm:cxn modelId="{0D74A2F2-1D9B-413F-BC95-0798CC82B202}" type="presParOf" srcId="{3EF0F86D-ED59-4D1C-B306-0298B86ABF00}" destId="{C94A7946-D21B-43C9-BBA4-A2A24B05223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9E56A-7808-4EAE-A743-20D14C57E0C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F98232-EB01-473E-B220-0F1025932775}">
      <dgm:prSet phldrT="[Tekst]" custT="1"/>
      <dgm:spPr/>
      <dgm:t>
        <a:bodyPr/>
        <a:lstStyle/>
        <a:p>
          <a:r>
            <a:rPr lang="nl-NL" sz="2000" dirty="0"/>
            <a:t>Professional marketeer</a:t>
          </a:r>
        </a:p>
      </dgm:t>
    </dgm:pt>
    <dgm:pt modelId="{06E1857D-06DA-47E6-AC85-302A4E39E4B0}" type="parTrans" cxnId="{5591C1E7-74AB-4476-BCAA-8F5BB5C22EDF}">
      <dgm:prSet/>
      <dgm:spPr/>
      <dgm:t>
        <a:bodyPr/>
        <a:lstStyle/>
        <a:p>
          <a:endParaRPr lang="nl-NL"/>
        </a:p>
      </dgm:t>
    </dgm:pt>
    <dgm:pt modelId="{30BEB6E2-90A3-4C38-BE73-CD0ED36B2A8C}" type="sibTrans" cxnId="{5591C1E7-74AB-4476-BCAA-8F5BB5C22EDF}">
      <dgm:prSet/>
      <dgm:spPr/>
      <dgm:t>
        <a:bodyPr/>
        <a:lstStyle/>
        <a:p>
          <a:endParaRPr lang="nl-NL"/>
        </a:p>
      </dgm:t>
    </dgm:pt>
    <dgm:pt modelId="{CA913137-9C9F-44E9-80F8-CF21D7F6A857}">
      <dgm:prSet phldrT="[Tekst]" custT="1"/>
      <dgm:spPr/>
      <dgm:t>
        <a:bodyPr/>
        <a:lstStyle/>
        <a:p>
          <a:r>
            <a:rPr lang="nl-NL" sz="2000" dirty="0"/>
            <a:t>Expertise</a:t>
          </a:r>
        </a:p>
      </dgm:t>
    </dgm:pt>
    <dgm:pt modelId="{F034A344-BF89-44E3-B99E-B311AA9E4B87}" type="parTrans" cxnId="{93DE5C71-B40D-4DBD-96BF-BEB2FBDF45E0}">
      <dgm:prSet/>
      <dgm:spPr/>
      <dgm:t>
        <a:bodyPr/>
        <a:lstStyle/>
        <a:p>
          <a:endParaRPr lang="nl-NL"/>
        </a:p>
      </dgm:t>
    </dgm:pt>
    <dgm:pt modelId="{A44470C8-9CC8-415B-ACD9-8AD7F9FF19E3}" type="sibTrans" cxnId="{93DE5C71-B40D-4DBD-96BF-BEB2FBDF45E0}">
      <dgm:prSet/>
      <dgm:spPr/>
      <dgm:t>
        <a:bodyPr/>
        <a:lstStyle/>
        <a:p>
          <a:endParaRPr lang="nl-NL"/>
        </a:p>
      </dgm:t>
    </dgm:pt>
    <dgm:pt modelId="{22F0839A-E794-4859-B2D6-F69C4E0ADC34}">
      <dgm:prSet phldrT="[Tekst]" custT="1"/>
      <dgm:spPr/>
      <dgm:t>
        <a:bodyPr/>
        <a:lstStyle/>
        <a:p>
          <a:r>
            <a:rPr lang="nl-NL" sz="2000" dirty="0"/>
            <a:t>Skills</a:t>
          </a:r>
        </a:p>
      </dgm:t>
    </dgm:pt>
    <dgm:pt modelId="{7C647123-1703-4CE7-B0BC-B59E3388F294}" type="parTrans" cxnId="{E76F8E67-89B9-4864-94D1-4B4C764C9A9A}">
      <dgm:prSet/>
      <dgm:spPr/>
      <dgm:t>
        <a:bodyPr/>
        <a:lstStyle/>
        <a:p>
          <a:endParaRPr lang="nl-NL"/>
        </a:p>
      </dgm:t>
    </dgm:pt>
    <dgm:pt modelId="{AB59EE50-D0F2-42EE-8CE6-5FC261AC79EC}" type="sibTrans" cxnId="{E76F8E67-89B9-4864-94D1-4B4C764C9A9A}">
      <dgm:prSet/>
      <dgm:spPr/>
      <dgm:t>
        <a:bodyPr/>
        <a:lstStyle/>
        <a:p>
          <a:endParaRPr lang="nl-NL"/>
        </a:p>
      </dgm:t>
    </dgm:pt>
    <dgm:pt modelId="{06FEBC0C-A8EB-4EB3-AF37-3C68C3BC6DC8}">
      <dgm:prSet phldrT="[Tekst]" custT="1"/>
      <dgm:spPr/>
      <dgm:t>
        <a:bodyPr/>
        <a:lstStyle/>
        <a:p>
          <a:r>
            <a:rPr lang="nl-NL" sz="3200" i="1" dirty="0">
              <a:solidFill>
                <a:srgbClr val="0070C0"/>
              </a:solidFill>
            </a:rPr>
            <a:t>Analyse</a:t>
          </a:r>
        </a:p>
        <a:p>
          <a:r>
            <a:rPr lang="nl-NL" sz="3200" i="1" dirty="0" err="1">
              <a:solidFill>
                <a:srgbClr val="0070C0"/>
              </a:solidFill>
            </a:rPr>
            <a:t>Strategise</a:t>
          </a:r>
          <a:endParaRPr lang="nl-NL" sz="3200" i="1" dirty="0">
            <a:solidFill>
              <a:srgbClr val="0070C0"/>
            </a:solidFill>
          </a:endParaRPr>
        </a:p>
        <a:p>
          <a:r>
            <a:rPr lang="nl-NL" sz="3200" i="1" dirty="0" err="1">
              <a:solidFill>
                <a:srgbClr val="0070C0"/>
              </a:solidFill>
            </a:rPr>
            <a:t>Execute</a:t>
          </a:r>
          <a:endParaRPr lang="nl-NL" sz="3200" i="1" dirty="0">
            <a:solidFill>
              <a:srgbClr val="0070C0"/>
            </a:solidFill>
          </a:endParaRPr>
        </a:p>
        <a:p>
          <a:endParaRPr lang="nl-NL" sz="700" dirty="0"/>
        </a:p>
        <a:p>
          <a:endParaRPr lang="nl-NL" sz="700" dirty="0"/>
        </a:p>
        <a:p>
          <a:r>
            <a:rPr lang="nl-NL" sz="700" dirty="0"/>
            <a:t> </a:t>
          </a:r>
        </a:p>
      </dgm:t>
    </dgm:pt>
    <dgm:pt modelId="{AA108A56-2E1D-45B3-988C-AF6D3D72BAEC}" type="sibTrans" cxnId="{FB294B08-09A7-4432-B616-A11ACEBDBB30}">
      <dgm:prSet/>
      <dgm:spPr/>
      <dgm:t>
        <a:bodyPr/>
        <a:lstStyle/>
        <a:p>
          <a:endParaRPr lang="nl-NL"/>
        </a:p>
      </dgm:t>
    </dgm:pt>
    <dgm:pt modelId="{66B18722-BF07-4271-A950-DF128D8F59D8}" type="parTrans" cxnId="{FB294B08-09A7-4432-B616-A11ACEBDBB30}">
      <dgm:prSet/>
      <dgm:spPr/>
      <dgm:t>
        <a:bodyPr/>
        <a:lstStyle/>
        <a:p>
          <a:endParaRPr lang="nl-NL"/>
        </a:p>
      </dgm:t>
    </dgm:pt>
    <dgm:pt modelId="{3EF0F86D-ED59-4D1C-B306-0298B86ABF00}" type="pres">
      <dgm:prSet presAssocID="{9299E56A-7808-4EAE-A743-20D14C57E0C7}" presName="composite" presStyleCnt="0">
        <dgm:presLayoutVars>
          <dgm:chMax val="5"/>
          <dgm:dir/>
          <dgm:resizeHandles val="exact"/>
        </dgm:presLayoutVars>
      </dgm:prSet>
      <dgm:spPr/>
    </dgm:pt>
    <dgm:pt modelId="{157EC0EA-376C-427B-90A2-2C801D2A8D11}" type="pres">
      <dgm:prSet presAssocID="{4FF98232-EB01-473E-B220-0F1025932775}" presName="circle1" presStyleLbl="lnNode1" presStyleIdx="0" presStyleCnt="4" custLinFactNeighborX="60288" custLinFactNeighborY="-18598"/>
      <dgm:spPr/>
    </dgm:pt>
    <dgm:pt modelId="{E86F3F4F-7581-4B59-97F0-04D7CAB1E296}" type="pres">
      <dgm:prSet presAssocID="{4FF98232-EB01-473E-B220-0F1025932775}" presName="text1" presStyleLbl="revTx" presStyleIdx="0" presStyleCnt="4" custScaleX="135146" custScaleY="50215" custLinFactX="-20052" custLinFactNeighborX="-100000" custLinFactNeighborY="-3658">
        <dgm:presLayoutVars>
          <dgm:bulletEnabled val="1"/>
        </dgm:presLayoutVars>
      </dgm:prSet>
      <dgm:spPr/>
    </dgm:pt>
    <dgm:pt modelId="{46665C6E-6E07-4CE3-AEB7-71994D0FEE79}" type="pres">
      <dgm:prSet presAssocID="{4FF98232-EB01-473E-B220-0F1025932775}" presName="line1" presStyleLbl="callout" presStyleIdx="0" presStyleCnt="8"/>
      <dgm:spPr>
        <a:ln>
          <a:noFill/>
        </a:ln>
      </dgm:spPr>
    </dgm:pt>
    <dgm:pt modelId="{5132916F-C526-4C5D-9866-661FC57689F0}" type="pres">
      <dgm:prSet presAssocID="{4FF98232-EB01-473E-B220-0F1025932775}" presName="d1" presStyleLbl="callout" presStyleIdx="1" presStyleCnt="8" custFlipVert="0" custScaleX="7882" custScaleY="87393" custLinFactNeighborX="-27115" custLinFactNeighborY="1720"/>
      <dgm:spPr/>
    </dgm:pt>
    <dgm:pt modelId="{0FB15AB0-4E73-4C45-AEB2-05F48717A3B6}" type="pres">
      <dgm:prSet presAssocID="{06FEBC0C-A8EB-4EB3-AF37-3C68C3BC6DC8}" presName="circle2" presStyleLbl="lnNode1" presStyleIdx="1" presStyleCnt="4" custScaleX="107383" custLinFactNeighborX="21964" custLinFactNeighborY="-5250"/>
      <dgm:spPr/>
    </dgm:pt>
    <dgm:pt modelId="{C3E8041C-7C2D-417D-ABCF-12DD4F8BF83A}" type="pres">
      <dgm:prSet presAssocID="{06FEBC0C-A8EB-4EB3-AF37-3C68C3BC6DC8}" presName="text2" presStyleLbl="revTx" presStyleIdx="1" presStyleCnt="4" custScaleX="134501" custScaleY="244199" custLinFactNeighborX="26932" custLinFactNeighborY="59053">
        <dgm:presLayoutVars>
          <dgm:bulletEnabled val="1"/>
        </dgm:presLayoutVars>
      </dgm:prSet>
      <dgm:spPr/>
    </dgm:pt>
    <dgm:pt modelId="{06A0402C-EF1E-4BE6-8911-CB8A46AD1BBD}" type="pres">
      <dgm:prSet presAssocID="{06FEBC0C-A8EB-4EB3-AF37-3C68C3BC6DC8}" presName="line2" presStyleLbl="callout" presStyleIdx="2" presStyleCnt="8"/>
      <dgm:spPr>
        <a:ln w="38100">
          <a:solidFill>
            <a:srgbClr val="00B050"/>
          </a:solidFill>
        </a:ln>
      </dgm:spPr>
    </dgm:pt>
    <dgm:pt modelId="{E7B7F21A-7E20-45F9-8A25-2A920C56419A}" type="pres">
      <dgm:prSet presAssocID="{06FEBC0C-A8EB-4EB3-AF37-3C68C3BC6DC8}" presName="d2" presStyleLbl="callout" presStyleIdx="3" presStyleCnt="8" custScaleX="97536" custScaleY="102704" custLinFactNeighborX="2033" custLinFactNeighborY="1838"/>
      <dgm:spPr>
        <a:ln w="38100">
          <a:solidFill>
            <a:srgbClr val="00B050"/>
          </a:solidFill>
        </a:ln>
      </dgm:spPr>
    </dgm:pt>
    <dgm:pt modelId="{7712525C-B9A6-4B30-AC8E-843E3564DA10}" type="pres">
      <dgm:prSet presAssocID="{CA913137-9C9F-44E9-80F8-CF21D7F6A857}" presName="circle3" presStyleLbl="lnNode1" presStyleIdx="2" presStyleCnt="4" custLinFactNeighborX="12018" custLinFactNeighborY="-2188"/>
      <dgm:spPr/>
    </dgm:pt>
    <dgm:pt modelId="{0327A1F0-29D8-465D-8B60-5D7F82EEF0CE}" type="pres">
      <dgm:prSet presAssocID="{CA913137-9C9F-44E9-80F8-CF21D7F6A857}" presName="text3" presStyleLbl="revTx" presStyleIdx="2" presStyleCnt="4" custScaleX="61126" custScaleY="42459" custLinFactY="100000" custLinFactNeighborX="-47784" custLinFactNeighborY="111843">
        <dgm:presLayoutVars>
          <dgm:bulletEnabled val="1"/>
        </dgm:presLayoutVars>
      </dgm:prSet>
      <dgm:spPr/>
    </dgm:pt>
    <dgm:pt modelId="{77533AE5-E175-4DE4-8F94-63F3E6E6B833}" type="pres">
      <dgm:prSet presAssocID="{CA913137-9C9F-44E9-80F8-CF21D7F6A857}" presName="line3" presStyleLbl="callout" presStyleIdx="4" presStyleCnt="8"/>
      <dgm:spPr>
        <a:ln>
          <a:solidFill>
            <a:schemeClr val="bg1"/>
          </a:solidFill>
        </a:ln>
      </dgm:spPr>
    </dgm:pt>
    <dgm:pt modelId="{DE4D5CFC-870D-4829-ADE8-D811BCA5E247}" type="pres">
      <dgm:prSet presAssocID="{CA913137-9C9F-44E9-80F8-CF21D7F6A857}" presName="d3" presStyleLbl="callout" presStyleIdx="5" presStyleCnt="8" custFlipHor="1" custScaleX="55100" custScaleY="28611" custLinFactNeighborX="20110" custLinFactNeighborY="46402"/>
      <dgm:spPr/>
    </dgm:pt>
    <dgm:pt modelId="{338B2B31-DF36-4354-B05F-9EF534B21A0E}" type="pres">
      <dgm:prSet presAssocID="{22F0839A-E794-4859-B2D6-F69C4E0ADC34}" presName="circle4" presStyleLbl="lnNode1" presStyleIdx="3" presStyleCnt="4" custLinFactNeighborX="6652" custLinFactNeighborY="-2468"/>
      <dgm:spPr/>
    </dgm:pt>
    <dgm:pt modelId="{4F27E23B-32D5-4A30-AC40-550194DB8564}" type="pres">
      <dgm:prSet presAssocID="{22F0839A-E794-4859-B2D6-F69C4E0ADC34}" presName="text4" presStyleLbl="revTx" presStyleIdx="3" presStyleCnt="4" custScaleX="61126" custScaleY="42459" custLinFactY="100000" custLinFactNeighborX="-73984" custLinFactNeighborY="101444">
        <dgm:presLayoutVars>
          <dgm:bulletEnabled val="1"/>
        </dgm:presLayoutVars>
      </dgm:prSet>
      <dgm:spPr/>
    </dgm:pt>
    <dgm:pt modelId="{5DCB2260-08BA-4E6A-B198-F6B1D1E964EF}" type="pres">
      <dgm:prSet presAssocID="{22F0839A-E794-4859-B2D6-F69C4E0ADC34}" presName="line4" presStyleLbl="callout" presStyleIdx="6" presStyleCnt="8"/>
      <dgm:spPr>
        <a:ln>
          <a:noFill/>
        </a:ln>
      </dgm:spPr>
    </dgm:pt>
    <dgm:pt modelId="{7A7E3CEC-FA01-4C84-87FA-57BA41CB63F0}" type="pres">
      <dgm:prSet presAssocID="{22F0839A-E794-4859-B2D6-F69C4E0ADC34}" presName="d4" presStyleLbl="callout" presStyleIdx="7" presStyleCnt="8" custFlipVert="1" custFlipHor="1" custScaleX="100549" custScaleY="19839" custLinFactX="108281" custLinFactNeighborX="200000" custLinFactNeighborY="54633"/>
      <dgm:spPr>
        <a:ln>
          <a:noFill/>
        </a:ln>
      </dgm:spPr>
    </dgm:pt>
  </dgm:ptLst>
  <dgm:cxnLst>
    <dgm:cxn modelId="{FB294B08-09A7-4432-B616-A11ACEBDBB30}" srcId="{9299E56A-7808-4EAE-A743-20D14C57E0C7}" destId="{06FEBC0C-A8EB-4EB3-AF37-3C68C3BC6DC8}" srcOrd="1" destOrd="0" parTransId="{66B18722-BF07-4271-A950-DF128D8F59D8}" sibTransId="{AA108A56-2E1D-45B3-988C-AF6D3D72BAEC}"/>
    <dgm:cxn modelId="{2DD69618-832B-4FCC-BC99-B3B334830488}" type="presOf" srcId="{CA913137-9C9F-44E9-80F8-CF21D7F6A857}" destId="{0327A1F0-29D8-465D-8B60-5D7F82EEF0CE}" srcOrd="0" destOrd="0" presId="urn:microsoft.com/office/officeart/2005/8/layout/target1"/>
    <dgm:cxn modelId="{1B310E1F-7590-4C84-A005-30204BE5DC34}" type="presOf" srcId="{22F0839A-E794-4859-B2D6-F69C4E0ADC34}" destId="{4F27E23B-32D5-4A30-AC40-550194DB8564}" srcOrd="0" destOrd="0" presId="urn:microsoft.com/office/officeart/2005/8/layout/target1"/>
    <dgm:cxn modelId="{72050546-54CE-4E26-9EAD-51A9A6D53802}" type="presOf" srcId="{4FF98232-EB01-473E-B220-0F1025932775}" destId="{E86F3F4F-7581-4B59-97F0-04D7CAB1E296}" srcOrd="0" destOrd="0" presId="urn:microsoft.com/office/officeart/2005/8/layout/target1"/>
    <dgm:cxn modelId="{E76F8E67-89B9-4864-94D1-4B4C764C9A9A}" srcId="{9299E56A-7808-4EAE-A743-20D14C57E0C7}" destId="{22F0839A-E794-4859-B2D6-F69C4E0ADC34}" srcOrd="3" destOrd="0" parTransId="{7C647123-1703-4CE7-B0BC-B59E3388F294}" sibTransId="{AB59EE50-D0F2-42EE-8CE6-5FC261AC79EC}"/>
    <dgm:cxn modelId="{93DE5C71-B40D-4DBD-96BF-BEB2FBDF45E0}" srcId="{9299E56A-7808-4EAE-A743-20D14C57E0C7}" destId="{CA913137-9C9F-44E9-80F8-CF21D7F6A857}" srcOrd="2" destOrd="0" parTransId="{F034A344-BF89-44E3-B99E-B311AA9E4B87}" sibTransId="{A44470C8-9CC8-415B-ACD9-8AD7F9FF19E3}"/>
    <dgm:cxn modelId="{96ADC87B-6E5C-41C4-B6FA-0325811606F2}" type="presOf" srcId="{9299E56A-7808-4EAE-A743-20D14C57E0C7}" destId="{3EF0F86D-ED59-4D1C-B306-0298B86ABF00}" srcOrd="0" destOrd="0" presId="urn:microsoft.com/office/officeart/2005/8/layout/target1"/>
    <dgm:cxn modelId="{54050DB4-7C9D-4560-97C0-B52B9EF618FA}" type="presOf" srcId="{06FEBC0C-A8EB-4EB3-AF37-3C68C3BC6DC8}" destId="{C3E8041C-7C2D-417D-ABCF-12DD4F8BF83A}" srcOrd="0" destOrd="0" presId="urn:microsoft.com/office/officeart/2005/8/layout/target1"/>
    <dgm:cxn modelId="{5591C1E7-74AB-4476-BCAA-8F5BB5C22EDF}" srcId="{9299E56A-7808-4EAE-A743-20D14C57E0C7}" destId="{4FF98232-EB01-473E-B220-0F1025932775}" srcOrd="0" destOrd="0" parTransId="{06E1857D-06DA-47E6-AC85-302A4E39E4B0}" sibTransId="{30BEB6E2-90A3-4C38-BE73-CD0ED36B2A8C}"/>
    <dgm:cxn modelId="{AB5F799C-D758-48CA-AFAB-9925984EB3C8}" type="presParOf" srcId="{3EF0F86D-ED59-4D1C-B306-0298B86ABF00}" destId="{157EC0EA-376C-427B-90A2-2C801D2A8D11}" srcOrd="0" destOrd="0" presId="urn:microsoft.com/office/officeart/2005/8/layout/target1"/>
    <dgm:cxn modelId="{9FF1A39D-1657-4622-ABBE-C8495296AF54}" type="presParOf" srcId="{3EF0F86D-ED59-4D1C-B306-0298B86ABF00}" destId="{E86F3F4F-7581-4B59-97F0-04D7CAB1E296}" srcOrd="1" destOrd="0" presId="urn:microsoft.com/office/officeart/2005/8/layout/target1"/>
    <dgm:cxn modelId="{D30165B0-3AF7-4A7E-8B30-FACD5EE62E41}" type="presParOf" srcId="{3EF0F86D-ED59-4D1C-B306-0298B86ABF00}" destId="{46665C6E-6E07-4CE3-AEB7-71994D0FEE79}" srcOrd="2" destOrd="0" presId="urn:microsoft.com/office/officeart/2005/8/layout/target1"/>
    <dgm:cxn modelId="{00253228-7EE1-407C-9A8D-1C6F8997FCD0}" type="presParOf" srcId="{3EF0F86D-ED59-4D1C-B306-0298B86ABF00}" destId="{5132916F-C526-4C5D-9866-661FC57689F0}" srcOrd="3" destOrd="0" presId="urn:microsoft.com/office/officeart/2005/8/layout/target1"/>
    <dgm:cxn modelId="{C7248971-F92A-4C43-ACD2-898B14EEAFEF}" type="presParOf" srcId="{3EF0F86D-ED59-4D1C-B306-0298B86ABF00}" destId="{0FB15AB0-4E73-4C45-AEB2-05F48717A3B6}" srcOrd="4" destOrd="0" presId="urn:microsoft.com/office/officeart/2005/8/layout/target1"/>
    <dgm:cxn modelId="{6AA5FE98-08BE-4224-80BA-420A3ECBFF3B}" type="presParOf" srcId="{3EF0F86D-ED59-4D1C-B306-0298B86ABF00}" destId="{C3E8041C-7C2D-417D-ABCF-12DD4F8BF83A}" srcOrd="5" destOrd="0" presId="urn:microsoft.com/office/officeart/2005/8/layout/target1"/>
    <dgm:cxn modelId="{94C2F86F-4C5D-4EA2-94CF-99B725E489D7}" type="presParOf" srcId="{3EF0F86D-ED59-4D1C-B306-0298B86ABF00}" destId="{06A0402C-EF1E-4BE6-8911-CB8A46AD1BBD}" srcOrd="6" destOrd="0" presId="urn:microsoft.com/office/officeart/2005/8/layout/target1"/>
    <dgm:cxn modelId="{C18E8B4E-CA00-4048-9F20-741719F7E7D5}" type="presParOf" srcId="{3EF0F86D-ED59-4D1C-B306-0298B86ABF00}" destId="{E7B7F21A-7E20-45F9-8A25-2A920C56419A}" srcOrd="7" destOrd="0" presId="urn:microsoft.com/office/officeart/2005/8/layout/target1"/>
    <dgm:cxn modelId="{19305322-E0EA-483A-A364-D930D189EC95}" type="presParOf" srcId="{3EF0F86D-ED59-4D1C-B306-0298B86ABF00}" destId="{7712525C-B9A6-4B30-AC8E-843E3564DA10}" srcOrd="8" destOrd="0" presId="urn:microsoft.com/office/officeart/2005/8/layout/target1"/>
    <dgm:cxn modelId="{27FF3D67-BD72-4841-9543-2EDB7E61F4FB}" type="presParOf" srcId="{3EF0F86D-ED59-4D1C-B306-0298B86ABF00}" destId="{0327A1F0-29D8-465D-8B60-5D7F82EEF0CE}" srcOrd="9" destOrd="0" presId="urn:microsoft.com/office/officeart/2005/8/layout/target1"/>
    <dgm:cxn modelId="{1101DA38-0DFA-4A22-9056-A02AAF90C57D}" type="presParOf" srcId="{3EF0F86D-ED59-4D1C-B306-0298B86ABF00}" destId="{77533AE5-E175-4DE4-8F94-63F3E6E6B833}" srcOrd="10" destOrd="0" presId="urn:microsoft.com/office/officeart/2005/8/layout/target1"/>
    <dgm:cxn modelId="{A63F24CE-667A-4421-BE4F-F21A1AB6EB72}" type="presParOf" srcId="{3EF0F86D-ED59-4D1C-B306-0298B86ABF00}" destId="{DE4D5CFC-870D-4829-ADE8-D811BCA5E247}" srcOrd="11" destOrd="0" presId="urn:microsoft.com/office/officeart/2005/8/layout/target1"/>
    <dgm:cxn modelId="{218FB769-FDD9-4442-B497-54DA38ED6BBA}" type="presParOf" srcId="{3EF0F86D-ED59-4D1C-B306-0298B86ABF00}" destId="{338B2B31-DF36-4354-B05F-9EF534B21A0E}" srcOrd="12" destOrd="0" presId="urn:microsoft.com/office/officeart/2005/8/layout/target1"/>
    <dgm:cxn modelId="{321E20C8-7153-444F-9EA4-90E6262AC3CE}" type="presParOf" srcId="{3EF0F86D-ED59-4D1C-B306-0298B86ABF00}" destId="{4F27E23B-32D5-4A30-AC40-550194DB8564}" srcOrd="13" destOrd="0" presId="urn:microsoft.com/office/officeart/2005/8/layout/target1"/>
    <dgm:cxn modelId="{38E6FEE8-F26E-4C24-8315-2D4F5DA4B960}" type="presParOf" srcId="{3EF0F86D-ED59-4D1C-B306-0298B86ABF00}" destId="{5DCB2260-08BA-4E6A-B198-F6B1D1E964EF}" srcOrd="14" destOrd="0" presId="urn:microsoft.com/office/officeart/2005/8/layout/target1"/>
    <dgm:cxn modelId="{F51E0EF5-448C-4DAA-92E8-098646B58EB7}" type="presParOf" srcId="{3EF0F86D-ED59-4D1C-B306-0298B86ABF00}" destId="{7A7E3CEC-FA01-4C84-87FA-57BA41CB63F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9E56A-7808-4EAE-A743-20D14C57E0C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F98232-EB01-473E-B220-0F1025932775}">
      <dgm:prSet phldrT="[Tekst]" custT="1"/>
      <dgm:spPr/>
      <dgm:t>
        <a:bodyPr/>
        <a:lstStyle/>
        <a:p>
          <a:r>
            <a:rPr lang="nl-NL" sz="2000" dirty="0"/>
            <a:t>Professional marketeer</a:t>
          </a:r>
        </a:p>
      </dgm:t>
    </dgm:pt>
    <dgm:pt modelId="{06E1857D-06DA-47E6-AC85-302A4E39E4B0}" type="parTrans" cxnId="{5591C1E7-74AB-4476-BCAA-8F5BB5C22EDF}">
      <dgm:prSet/>
      <dgm:spPr/>
      <dgm:t>
        <a:bodyPr/>
        <a:lstStyle/>
        <a:p>
          <a:endParaRPr lang="nl-NL"/>
        </a:p>
      </dgm:t>
    </dgm:pt>
    <dgm:pt modelId="{30BEB6E2-90A3-4C38-BE73-CD0ED36B2A8C}" type="sibTrans" cxnId="{5591C1E7-74AB-4476-BCAA-8F5BB5C22EDF}">
      <dgm:prSet/>
      <dgm:spPr/>
      <dgm:t>
        <a:bodyPr/>
        <a:lstStyle/>
        <a:p>
          <a:endParaRPr lang="nl-NL"/>
        </a:p>
      </dgm:t>
    </dgm:pt>
    <dgm:pt modelId="{22F0839A-E794-4859-B2D6-F69C4E0ADC34}">
      <dgm:prSet phldrT="[Tekst]" custT="1"/>
      <dgm:spPr/>
      <dgm:t>
        <a:bodyPr/>
        <a:lstStyle/>
        <a:p>
          <a:r>
            <a:rPr lang="nl-NL" sz="2000" dirty="0"/>
            <a:t>Skills</a:t>
          </a:r>
        </a:p>
      </dgm:t>
    </dgm:pt>
    <dgm:pt modelId="{7C647123-1703-4CE7-B0BC-B59E3388F294}" type="parTrans" cxnId="{E76F8E67-89B9-4864-94D1-4B4C764C9A9A}">
      <dgm:prSet/>
      <dgm:spPr/>
      <dgm:t>
        <a:bodyPr/>
        <a:lstStyle/>
        <a:p>
          <a:endParaRPr lang="nl-NL"/>
        </a:p>
      </dgm:t>
    </dgm:pt>
    <dgm:pt modelId="{AB59EE50-D0F2-42EE-8CE6-5FC261AC79EC}" type="sibTrans" cxnId="{E76F8E67-89B9-4864-94D1-4B4C764C9A9A}">
      <dgm:prSet/>
      <dgm:spPr/>
      <dgm:t>
        <a:bodyPr/>
        <a:lstStyle/>
        <a:p>
          <a:endParaRPr lang="nl-NL"/>
        </a:p>
      </dgm:t>
    </dgm:pt>
    <dgm:pt modelId="{06FEBC0C-A8EB-4EB3-AF37-3C68C3BC6DC8}">
      <dgm:prSet phldrT="[Tekst]" custT="1"/>
      <dgm:spPr/>
      <dgm:t>
        <a:bodyPr/>
        <a:lstStyle/>
        <a:p>
          <a:r>
            <a:rPr lang="nl-NL" sz="2000" dirty="0">
              <a:solidFill>
                <a:schemeClr val="tx1"/>
              </a:solidFill>
            </a:rPr>
            <a:t>Analyse</a:t>
          </a:r>
        </a:p>
        <a:p>
          <a:r>
            <a:rPr lang="nl-NL" sz="2000" dirty="0" err="1">
              <a:solidFill>
                <a:schemeClr val="tx1"/>
              </a:solidFill>
            </a:rPr>
            <a:t>Strategise</a:t>
          </a:r>
          <a:endParaRPr lang="nl-NL" sz="2000" dirty="0">
            <a:solidFill>
              <a:schemeClr val="tx1"/>
            </a:solidFill>
          </a:endParaRPr>
        </a:p>
        <a:p>
          <a:r>
            <a:rPr lang="nl-NL" sz="2000" dirty="0" err="1">
              <a:solidFill>
                <a:schemeClr val="tx1"/>
              </a:solidFill>
            </a:rPr>
            <a:t>Execute</a:t>
          </a:r>
          <a:endParaRPr lang="nl-NL" sz="700" dirty="0"/>
        </a:p>
        <a:p>
          <a:endParaRPr lang="nl-NL" sz="700" dirty="0"/>
        </a:p>
        <a:p>
          <a:r>
            <a:rPr lang="nl-NL" sz="700" dirty="0"/>
            <a:t> </a:t>
          </a:r>
        </a:p>
      </dgm:t>
    </dgm:pt>
    <dgm:pt modelId="{AA108A56-2E1D-45B3-988C-AF6D3D72BAEC}" type="sibTrans" cxnId="{FB294B08-09A7-4432-B616-A11ACEBDBB30}">
      <dgm:prSet/>
      <dgm:spPr/>
      <dgm:t>
        <a:bodyPr/>
        <a:lstStyle/>
        <a:p>
          <a:endParaRPr lang="nl-NL"/>
        </a:p>
      </dgm:t>
    </dgm:pt>
    <dgm:pt modelId="{66B18722-BF07-4271-A950-DF128D8F59D8}" type="parTrans" cxnId="{FB294B08-09A7-4432-B616-A11ACEBDBB30}">
      <dgm:prSet/>
      <dgm:spPr/>
      <dgm:t>
        <a:bodyPr/>
        <a:lstStyle/>
        <a:p>
          <a:endParaRPr lang="nl-NL"/>
        </a:p>
      </dgm:t>
    </dgm:pt>
    <dgm:pt modelId="{CA913137-9C9F-44E9-80F8-CF21D7F6A857}">
      <dgm:prSet phldrT="[Tekst]" custT="1"/>
      <dgm:spPr/>
      <dgm:t>
        <a:bodyPr/>
        <a:lstStyle/>
        <a:p>
          <a:pPr algn="r"/>
          <a:r>
            <a:rPr lang="nl-NL" sz="1600" i="1" kern="1200" dirty="0">
              <a:solidFill>
                <a:schemeClr val="tx1"/>
              </a:solidFill>
            </a:rPr>
            <a:t>Analyse:</a:t>
          </a:r>
          <a:r>
            <a:rPr lang="nl-NL" sz="2000" i="1" kern="1200" dirty="0">
              <a:solidFill>
                <a:schemeClr val="tx1"/>
              </a:solidFill>
            </a:rPr>
            <a:t> </a:t>
          </a:r>
          <a:r>
            <a:rPr lang="nl-NL" sz="2400" i="1" kern="1200" dirty="0">
              <a:solidFill>
                <a:srgbClr val="0070C0"/>
              </a:solidFill>
            </a:rPr>
            <a:t>research, insights, options </a:t>
          </a:r>
          <a:endParaRPr lang="nl-NL" sz="2000" i="1" kern="1200" dirty="0">
            <a:solidFill>
              <a:srgbClr val="0070C0"/>
            </a:solidFill>
          </a:endParaRPr>
        </a:p>
        <a:p>
          <a:pPr algn="r"/>
          <a:r>
            <a:rPr lang="nl-NL" sz="1600" i="1" kern="1200" dirty="0" err="1">
              <a:solidFill>
                <a:schemeClr val="tx1"/>
              </a:solidFill>
            </a:rPr>
            <a:t>Strategise</a:t>
          </a:r>
          <a:r>
            <a:rPr lang="nl-NL" sz="1600" i="1" kern="1200" dirty="0">
              <a:solidFill>
                <a:schemeClr val="tx1"/>
              </a:solidFill>
            </a:rPr>
            <a:t>:</a:t>
          </a:r>
          <a:r>
            <a:rPr lang="nl-NL" sz="1800" i="1" kern="1200" dirty="0">
              <a:solidFill>
                <a:schemeClr val="tx1"/>
              </a:solidFill>
            </a:rPr>
            <a:t> </a:t>
          </a:r>
          <a:r>
            <a:rPr lang="nl-NL" sz="2400" i="1" kern="1200" dirty="0" err="1">
              <a:solidFill>
                <a:srgbClr val="0070C0"/>
              </a:solidFill>
              <a:latin typeface="Tenorite"/>
              <a:ea typeface="+mn-ea"/>
              <a:cs typeface="+mn-cs"/>
            </a:rPr>
            <a:t>chosen</a:t>
          </a:r>
          <a:r>
            <a:rPr lang="nl-NL" sz="2400" i="1" kern="1200" dirty="0">
              <a:solidFill>
                <a:srgbClr val="0070C0"/>
              </a:solidFill>
              <a:latin typeface="Tenorite"/>
              <a:ea typeface="+mn-ea"/>
              <a:cs typeface="+mn-cs"/>
            </a:rPr>
            <a:t> </a:t>
          </a:r>
          <a:r>
            <a:rPr lang="nl-NL" sz="2400" i="1" kern="1200" dirty="0" err="1">
              <a:solidFill>
                <a:srgbClr val="0070C0"/>
              </a:solidFill>
              <a:latin typeface="Tenorite"/>
              <a:ea typeface="+mn-ea"/>
              <a:cs typeface="+mn-cs"/>
            </a:rPr>
            <a:t>direction</a:t>
          </a:r>
          <a:r>
            <a:rPr lang="nl-NL" sz="2400" i="1" kern="1200" dirty="0">
              <a:solidFill>
                <a:srgbClr val="0070C0"/>
              </a:solidFill>
            </a:rPr>
            <a:t>, branding, planning</a:t>
          </a:r>
          <a:endParaRPr lang="nl-NL" sz="2000" i="1" kern="1200" dirty="0">
            <a:solidFill>
              <a:srgbClr val="0070C0"/>
            </a:solidFill>
          </a:endParaRPr>
        </a:p>
        <a:p>
          <a:pPr algn="r"/>
          <a:r>
            <a:rPr lang="nl-NL" sz="1600" i="1" kern="1200" dirty="0" err="1">
              <a:solidFill>
                <a:schemeClr val="tx1"/>
              </a:solidFill>
            </a:rPr>
            <a:t>Execute</a:t>
          </a:r>
          <a:r>
            <a:rPr lang="nl-NL" sz="1600" i="1" kern="1200" dirty="0">
              <a:solidFill>
                <a:schemeClr val="tx1"/>
              </a:solidFill>
            </a:rPr>
            <a:t>:</a:t>
          </a:r>
          <a:r>
            <a:rPr lang="nl-NL" sz="1800" i="1" kern="1200" dirty="0">
              <a:solidFill>
                <a:schemeClr val="tx1"/>
              </a:solidFill>
            </a:rPr>
            <a:t> </a:t>
          </a:r>
          <a:r>
            <a:rPr lang="nl-NL" sz="2400" i="1" kern="1200" dirty="0">
              <a:solidFill>
                <a:srgbClr val="0070C0"/>
              </a:solidFill>
            </a:rPr>
            <a:t>cx, </a:t>
          </a:r>
          <a:r>
            <a:rPr lang="nl-NL" sz="2400" i="1" kern="1200" dirty="0" err="1">
              <a:solidFill>
                <a:srgbClr val="0070C0"/>
              </a:solidFill>
            </a:rPr>
            <a:t>price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martech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innovation</a:t>
          </a:r>
          <a:r>
            <a:rPr lang="nl-NL" sz="2400" i="1" kern="1200" dirty="0">
              <a:solidFill>
                <a:srgbClr val="0070C0"/>
              </a:solidFill>
            </a:rPr>
            <a:t>, campagne, </a:t>
          </a:r>
          <a:r>
            <a:rPr lang="nl-NL" sz="2400" i="1" kern="1200" dirty="0" err="1">
              <a:solidFill>
                <a:srgbClr val="0070C0"/>
              </a:solidFill>
            </a:rPr>
            <a:t>distribution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regulations</a:t>
          </a:r>
          <a:endParaRPr lang="nl-NL" sz="2000" i="1" kern="1200" dirty="0">
            <a:solidFill>
              <a:srgbClr val="0070C0"/>
            </a:solidFill>
          </a:endParaRPr>
        </a:p>
      </dgm:t>
    </dgm:pt>
    <dgm:pt modelId="{A44470C8-9CC8-415B-ACD9-8AD7F9FF19E3}" type="sibTrans" cxnId="{93DE5C71-B40D-4DBD-96BF-BEB2FBDF45E0}">
      <dgm:prSet/>
      <dgm:spPr/>
      <dgm:t>
        <a:bodyPr/>
        <a:lstStyle/>
        <a:p>
          <a:endParaRPr lang="nl-NL"/>
        </a:p>
      </dgm:t>
    </dgm:pt>
    <dgm:pt modelId="{F034A344-BF89-44E3-B99E-B311AA9E4B87}" type="parTrans" cxnId="{93DE5C71-B40D-4DBD-96BF-BEB2FBDF45E0}">
      <dgm:prSet/>
      <dgm:spPr/>
      <dgm:t>
        <a:bodyPr/>
        <a:lstStyle/>
        <a:p>
          <a:endParaRPr lang="nl-NL"/>
        </a:p>
      </dgm:t>
    </dgm:pt>
    <dgm:pt modelId="{3EF0F86D-ED59-4D1C-B306-0298B86ABF00}" type="pres">
      <dgm:prSet presAssocID="{9299E56A-7808-4EAE-A743-20D14C57E0C7}" presName="composite" presStyleCnt="0">
        <dgm:presLayoutVars>
          <dgm:chMax val="5"/>
          <dgm:dir/>
          <dgm:resizeHandles val="exact"/>
        </dgm:presLayoutVars>
      </dgm:prSet>
      <dgm:spPr/>
    </dgm:pt>
    <dgm:pt modelId="{157EC0EA-376C-427B-90A2-2C801D2A8D11}" type="pres">
      <dgm:prSet presAssocID="{4FF98232-EB01-473E-B220-0F1025932775}" presName="circle1" presStyleLbl="lnNode1" presStyleIdx="0" presStyleCnt="4" custLinFactNeighborX="60288" custLinFactNeighborY="-18598"/>
      <dgm:spPr/>
    </dgm:pt>
    <dgm:pt modelId="{E86F3F4F-7581-4B59-97F0-04D7CAB1E296}" type="pres">
      <dgm:prSet presAssocID="{4FF98232-EB01-473E-B220-0F1025932775}" presName="text1" presStyleLbl="revTx" presStyleIdx="0" presStyleCnt="4" custScaleX="135146" custScaleY="50215" custLinFactX="-20052" custLinFactNeighborX="-100000" custLinFactNeighborY="-3658">
        <dgm:presLayoutVars>
          <dgm:bulletEnabled val="1"/>
        </dgm:presLayoutVars>
      </dgm:prSet>
      <dgm:spPr/>
    </dgm:pt>
    <dgm:pt modelId="{46665C6E-6E07-4CE3-AEB7-71994D0FEE79}" type="pres">
      <dgm:prSet presAssocID="{4FF98232-EB01-473E-B220-0F1025932775}" presName="line1" presStyleLbl="callout" presStyleIdx="0" presStyleCnt="8"/>
      <dgm:spPr>
        <a:ln>
          <a:noFill/>
        </a:ln>
      </dgm:spPr>
    </dgm:pt>
    <dgm:pt modelId="{5132916F-C526-4C5D-9866-661FC57689F0}" type="pres">
      <dgm:prSet presAssocID="{4FF98232-EB01-473E-B220-0F1025932775}" presName="d1" presStyleLbl="callout" presStyleIdx="1" presStyleCnt="8" custFlipVert="0" custScaleX="7882" custScaleY="87393" custLinFactNeighborX="-27115" custLinFactNeighborY="1720"/>
      <dgm:spPr/>
    </dgm:pt>
    <dgm:pt modelId="{0FB15AB0-4E73-4C45-AEB2-05F48717A3B6}" type="pres">
      <dgm:prSet presAssocID="{06FEBC0C-A8EB-4EB3-AF37-3C68C3BC6DC8}" presName="circle2" presStyleLbl="lnNode1" presStyleIdx="1" presStyleCnt="4" custScaleX="107383" custLinFactNeighborX="21964" custLinFactNeighborY="-5250"/>
      <dgm:spPr/>
    </dgm:pt>
    <dgm:pt modelId="{C3E8041C-7C2D-417D-ABCF-12DD4F8BF83A}" type="pres">
      <dgm:prSet presAssocID="{06FEBC0C-A8EB-4EB3-AF37-3C68C3BC6DC8}" presName="text2" presStyleLbl="revTx" presStyleIdx="1" presStyleCnt="4" custScaleX="134501" custScaleY="128065" custLinFactNeighborX="25881" custLinFactNeighborY="41821">
        <dgm:presLayoutVars>
          <dgm:bulletEnabled val="1"/>
        </dgm:presLayoutVars>
      </dgm:prSet>
      <dgm:spPr/>
    </dgm:pt>
    <dgm:pt modelId="{06A0402C-EF1E-4BE6-8911-CB8A46AD1BBD}" type="pres">
      <dgm:prSet presAssocID="{06FEBC0C-A8EB-4EB3-AF37-3C68C3BC6DC8}" presName="line2" presStyleLbl="callout" presStyleIdx="2" presStyleCnt="8"/>
      <dgm:spPr/>
    </dgm:pt>
    <dgm:pt modelId="{E7B7F21A-7E20-45F9-8A25-2A920C56419A}" type="pres">
      <dgm:prSet presAssocID="{06FEBC0C-A8EB-4EB3-AF37-3C68C3BC6DC8}" presName="d2" presStyleLbl="callout" presStyleIdx="3" presStyleCnt="8" custScaleX="97536" custScaleY="102704" custLinFactNeighborX="2033" custLinFactNeighborY="1838"/>
      <dgm:spPr/>
    </dgm:pt>
    <dgm:pt modelId="{7712525C-B9A6-4B30-AC8E-843E3564DA10}" type="pres">
      <dgm:prSet presAssocID="{CA913137-9C9F-44E9-80F8-CF21D7F6A857}" presName="circle3" presStyleLbl="lnNode1" presStyleIdx="2" presStyleCnt="4" custLinFactNeighborX="12018" custLinFactNeighborY="-2188"/>
      <dgm:spPr/>
    </dgm:pt>
    <dgm:pt modelId="{0327A1F0-29D8-465D-8B60-5D7F82EEF0CE}" type="pres">
      <dgm:prSet presAssocID="{CA913137-9C9F-44E9-80F8-CF21D7F6A857}" presName="text3" presStyleLbl="revTx" presStyleIdx="2" presStyleCnt="4" custScaleX="174051" custScaleY="275160" custLinFactY="44325" custLinFactNeighborX="6641" custLinFactNeighborY="100000">
        <dgm:presLayoutVars>
          <dgm:bulletEnabled val="1"/>
        </dgm:presLayoutVars>
      </dgm:prSet>
      <dgm:spPr/>
    </dgm:pt>
    <dgm:pt modelId="{77533AE5-E175-4DE4-8F94-63F3E6E6B833}" type="pres">
      <dgm:prSet presAssocID="{CA913137-9C9F-44E9-80F8-CF21D7F6A857}" presName="line3" presStyleLbl="callout" presStyleIdx="4" presStyleCnt="8"/>
      <dgm:spPr>
        <a:ln>
          <a:solidFill>
            <a:schemeClr val="bg1"/>
          </a:solidFill>
        </a:ln>
      </dgm:spPr>
    </dgm:pt>
    <dgm:pt modelId="{DE4D5CFC-870D-4829-ADE8-D811BCA5E247}" type="pres">
      <dgm:prSet presAssocID="{CA913137-9C9F-44E9-80F8-CF21D7F6A857}" presName="d3" presStyleLbl="callout" presStyleIdx="5" presStyleCnt="8" custFlipHor="1" custScaleX="84854" custScaleY="15797" custLinFactNeighborX="38619" custLinFactNeighborY="-4305"/>
      <dgm:spPr>
        <a:ln w="38100">
          <a:solidFill>
            <a:srgbClr val="00B050"/>
          </a:solidFill>
        </a:ln>
      </dgm:spPr>
    </dgm:pt>
    <dgm:pt modelId="{338B2B31-DF36-4354-B05F-9EF534B21A0E}" type="pres">
      <dgm:prSet presAssocID="{22F0839A-E794-4859-B2D6-F69C4E0ADC34}" presName="circle4" presStyleLbl="lnNode1" presStyleIdx="3" presStyleCnt="4" custLinFactNeighborX="6652" custLinFactNeighborY="-2468"/>
      <dgm:spPr/>
    </dgm:pt>
    <dgm:pt modelId="{4F27E23B-32D5-4A30-AC40-550194DB8564}" type="pres">
      <dgm:prSet presAssocID="{22F0839A-E794-4859-B2D6-F69C4E0ADC34}" presName="text4" presStyleLbl="revTx" presStyleIdx="3" presStyleCnt="4" custScaleX="61126" custScaleY="42459" custLinFactY="99732" custLinFactNeighborX="-71106" custLinFactNeighborY="100000">
        <dgm:presLayoutVars>
          <dgm:bulletEnabled val="1"/>
        </dgm:presLayoutVars>
      </dgm:prSet>
      <dgm:spPr/>
    </dgm:pt>
    <dgm:pt modelId="{5DCB2260-08BA-4E6A-B198-F6B1D1E964EF}" type="pres">
      <dgm:prSet presAssocID="{22F0839A-E794-4859-B2D6-F69C4E0ADC34}" presName="line4" presStyleLbl="callout" presStyleIdx="6" presStyleCnt="8"/>
      <dgm:spPr>
        <a:ln>
          <a:noFill/>
        </a:ln>
      </dgm:spPr>
    </dgm:pt>
    <dgm:pt modelId="{7A7E3CEC-FA01-4C84-87FA-57BA41CB63F0}" type="pres">
      <dgm:prSet presAssocID="{22F0839A-E794-4859-B2D6-F69C4E0ADC34}" presName="d4" presStyleLbl="callout" presStyleIdx="7" presStyleCnt="8" custFlipVert="1" custFlipHor="1" custScaleX="100549" custScaleY="19839" custLinFactX="108281" custLinFactNeighborX="200000" custLinFactNeighborY="54633"/>
      <dgm:spPr>
        <a:ln>
          <a:noFill/>
        </a:ln>
      </dgm:spPr>
    </dgm:pt>
  </dgm:ptLst>
  <dgm:cxnLst>
    <dgm:cxn modelId="{FB294B08-09A7-4432-B616-A11ACEBDBB30}" srcId="{9299E56A-7808-4EAE-A743-20D14C57E0C7}" destId="{06FEBC0C-A8EB-4EB3-AF37-3C68C3BC6DC8}" srcOrd="1" destOrd="0" parTransId="{66B18722-BF07-4271-A950-DF128D8F59D8}" sibTransId="{AA108A56-2E1D-45B3-988C-AF6D3D72BAEC}"/>
    <dgm:cxn modelId="{2DD69618-832B-4FCC-BC99-B3B334830488}" type="presOf" srcId="{CA913137-9C9F-44E9-80F8-CF21D7F6A857}" destId="{0327A1F0-29D8-465D-8B60-5D7F82EEF0CE}" srcOrd="0" destOrd="0" presId="urn:microsoft.com/office/officeart/2005/8/layout/target1"/>
    <dgm:cxn modelId="{1B310E1F-7590-4C84-A005-30204BE5DC34}" type="presOf" srcId="{22F0839A-E794-4859-B2D6-F69C4E0ADC34}" destId="{4F27E23B-32D5-4A30-AC40-550194DB8564}" srcOrd="0" destOrd="0" presId="urn:microsoft.com/office/officeart/2005/8/layout/target1"/>
    <dgm:cxn modelId="{72050546-54CE-4E26-9EAD-51A9A6D53802}" type="presOf" srcId="{4FF98232-EB01-473E-B220-0F1025932775}" destId="{E86F3F4F-7581-4B59-97F0-04D7CAB1E296}" srcOrd="0" destOrd="0" presId="urn:microsoft.com/office/officeart/2005/8/layout/target1"/>
    <dgm:cxn modelId="{E76F8E67-89B9-4864-94D1-4B4C764C9A9A}" srcId="{9299E56A-7808-4EAE-A743-20D14C57E0C7}" destId="{22F0839A-E794-4859-B2D6-F69C4E0ADC34}" srcOrd="3" destOrd="0" parTransId="{7C647123-1703-4CE7-B0BC-B59E3388F294}" sibTransId="{AB59EE50-D0F2-42EE-8CE6-5FC261AC79EC}"/>
    <dgm:cxn modelId="{93DE5C71-B40D-4DBD-96BF-BEB2FBDF45E0}" srcId="{9299E56A-7808-4EAE-A743-20D14C57E0C7}" destId="{CA913137-9C9F-44E9-80F8-CF21D7F6A857}" srcOrd="2" destOrd="0" parTransId="{F034A344-BF89-44E3-B99E-B311AA9E4B87}" sibTransId="{A44470C8-9CC8-415B-ACD9-8AD7F9FF19E3}"/>
    <dgm:cxn modelId="{96ADC87B-6E5C-41C4-B6FA-0325811606F2}" type="presOf" srcId="{9299E56A-7808-4EAE-A743-20D14C57E0C7}" destId="{3EF0F86D-ED59-4D1C-B306-0298B86ABF00}" srcOrd="0" destOrd="0" presId="urn:microsoft.com/office/officeart/2005/8/layout/target1"/>
    <dgm:cxn modelId="{54050DB4-7C9D-4560-97C0-B52B9EF618FA}" type="presOf" srcId="{06FEBC0C-A8EB-4EB3-AF37-3C68C3BC6DC8}" destId="{C3E8041C-7C2D-417D-ABCF-12DD4F8BF83A}" srcOrd="0" destOrd="0" presId="urn:microsoft.com/office/officeart/2005/8/layout/target1"/>
    <dgm:cxn modelId="{5591C1E7-74AB-4476-BCAA-8F5BB5C22EDF}" srcId="{9299E56A-7808-4EAE-A743-20D14C57E0C7}" destId="{4FF98232-EB01-473E-B220-0F1025932775}" srcOrd="0" destOrd="0" parTransId="{06E1857D-06DA-47E6-AC85-302A4E39E4B0}" sibTransId="{30BEB6E2-90A3-4C38-BE73-CD0ED36B2A8C}"/>
    <dgm:cxn modelId="{AB5F799C-D758-48CA-AFAB-9925984EB3C8}" type="presParOf" srcId="{3EF0F86D-ED59-4D1C-B306-0298B86ABF00}" destId="{157EC0EA-376C-427B-90A2-2C801D2A8D11}" srcOrd="0" destOrd="0" presId="urn:microsoft.com/office/officeart/2005/8/layout/target1"/>
    <dgm:cxn modelId="{9FF1A39D-1657-4622-ABBE-C8495296AF54}" type="presParOf" srcId="{3EF0F86D-ED59-4D1C-B306-0298B86ABF00}" destId="{E86F3F4F-7581-4B59-97F0-04D7CAB1E296}" srcOrd="1" destOrd="0" presId="urn:microsoft.com/office/officeart/2005/8/layout/target1"/>
    <dgm:cxn modelId="{D30165B0-3AF7-4A7E-8B30-FACD5EE62E41}" type="presParOf" srcId="{3EF0F86D-ED59-4D1C-B306-0298B86ABF00}" destId="{46665C6E-6E07-4CE3-AEB7-71994D0FEE79}" srcOrd="2" destOrd="0" presId="urn:microsoft.com/office/officeart/2005/8/layout/target1"/>
    <dgm:cxn modelId="{00253228-7EE1-407C-9A8D-1C6F8997FCD0}" type="presParOf" srcId="{3EF0F86D-ED59-4D1C-B306-0298B86ABF00}" destId="{5132916F-C526-4C5D-9866-661FC57689F0}" srcOrd="3" destOrd="0" presId="urn:microsoft.com/office/officeart/2005/8/layout/target1"/>
    <dgm:cxn modelId="{C7248971-F92A-4C43-ACD2-898B14EEAFEF}" type="presParOf" srcId="{3EF0F86D-ED59-4D1C-B306-0298B86ABF00}" destId="{0FB15AB0-4E73-4C45-AEB2-05F48717A3B6}" srcOrd="4" destOrd="0" presId="urn:microsoft.com/office/officeart/2005/8/layout/target1"/>
    <dgm:cxn modelId="{6AA5FE98-08BE-4224-80BA-420A3ECBFF3B}" type="presParOf" srcId="{3EF0F86D-ED59-4D1C-B306-0298B86ABF00}" destId="{C3E8041C-7C2D-417D-ABCF-12DD4F8BF83A}" srcOrd="5" destOrd="0" presId="urn:microsoft.com/office/officeart/2005/8/layout/target1"/>
    <dgm:cxn modelId="{94C2F86F-4C5D-4EA2-94CF-99B725E489D7}" type="presParOf" srcId="{3EF0F86D-ED59-4D1C-B306-0298B86ABF00}" destId="{06A0402C-EF1E-4BE6-8911-CB8A46AD1BBD}" srcOrd="6" destOrd="0" presId="urn:microsoft.com/office/officeart/2005/8/layout/target1"/>
    <dgm:cxn modelId="{C18E8B4E-CA00-4048-9F20-741719F7E7D5}" type="presParOf" srcId="{3EF0F86D-ED59-4D1C-B306-0298B86ABF00}" destId="{E7B7F21A-7E20-45F9-8A25-2A920C56419A}" srcOrd="7" destOrd="0" presId="urn:microsoft.com/office/officeart/2005/8/layout/target1"/>
    <dgm:cxn modelId="{19305322-E0EA-483A-A364-D930D189EC95}" type="presParOf" srcId="{3EF0F86D-ED59-4D1C-B306-0298B86ABF00}" destId="{7712525C-B9A6-4B30-AC8E-843E3564DA10}" srcOrd="8" destOrd="0" presId="urn:microsoft.com/office/officeart/2005/8/layout/target1"/>
    <dgm:cxn modelId="{27FF3D67-BD72-4841-9543-2EDB7E61F4FB}" type="presParOf" srcId="{3EF0F86D-ED59-4D1C-B306-0298B86ABF00}" destId="{0327A1F0-29D8-465D-8B60-5D7F82EEF0CE}" srcOrd="9" destOrd="0" presId="urn:microsoft.com/office/officeart/2005/8/layout/target1"/>
    <dgm:cxn modelId="{1101DA38-0DFA-4A22-9056-A02AAF90C57D}" type="presParOf" srcId="{3EF0F86D-ED59-4D1C-B306-0298B86ABF00}" destId="{77533AE5-E175-4DE4-8F94-63F3E6E6B833}" srcOrd="10" destOrd="0" presId="urn:microsoft.com/office/officeart/2005/8/layout/target1"/>
    <dgm:cxn modelId="{A63F24CE-667A-4421-BE4F-F21A1AB6EB72}" type="presParOf" srcId="{3EF0F86D-ED59-4D1C-B306-0298B86ABF00}" destId="{DE4D5CFC-870D-4829-ADE8-D811BCA5E247}" srcOrd="11" destOrd="0" presId="urn:microsoft.com/office/officeart/2005/8/layout/target1"/>
    <dgm:cxn modelId="{218FB769-FDD9-4442-B497-54DA38ED6BBA}" type="presParOf" srcId="{3EF0F86D-ED59-4D1C-B306-0298B86ABF00}" destId="{338B2B31-DF36-4354-B05F-9EF534B21A0E}" srcOrd="12" destOrd="0" presId="urn:microsoft.com/office/officeart/2005/8/layout/target1"/>
    <dgm:cxn modelId="{321E20C8-7153-444F-9EA4-90E6262AC3CE}" type="presParOf" srcId="{3EF0F86D-ED59-4D1C-B306-0298B86ABF00}" destId="{4F27E23B-32D5-4A30-AC40-550194DB8564}" srcOrd="13" destOrd="0" presId="urn:microsoft.com/office/officeart/2005/8/layout/target1"/>
    <dgm:cxn modelId="{38E6FEE8-F26E-4C24-8315-2D4F5DA4B960}" type="presParOf" srcId="{3EF0F86D-ED59-4D1C-B306-0298B86ABF00}" destId="{5DCB2260-08BA-4E6A-B198-F6B1D1E964EF}" srcOrd="14" destOrd="0" presId="urn:microsoft.com/office/officeart/2005/8/layout/target1"/>
    <dgm:cxn modelId="{F51E0EF5-448C-4DAA-92E8-098646B58EB7}" type="presParOf" srcId="{3EF0F86D-ED59-4D1C-B306-0298B86ABF00}" destId="{7A7E3CEC-FA01-4C84-87FA-57BA41CB63F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9E56A-7808-4EAE-A743-20D14C57E0C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F98232-EB01-473E-B220-0F1025932775}">
      <dgm:prSet phldrT="[Tekst]" custT="1"/>
      <dgm:spPr/>
      <dgm:t>
        <a:bodyPr/>
        <a:lstStyle/>
        <a:p>
          <a:r>
            <a:rPr lang="nl-NL" sz="2000" dirty="0"/>
            <a:t>Professional marketeer</a:t>
          </a:r>
        </a:p>
      </dgm:t>
    </dgm:pt>
    <dgm:pt modelId="{06E1857D-06DA-47E6-AC85-302A4E39E4B0}" type="parTrans" cxnId="{5591C1E7-74AB-4476-BCAA-8F5BB5C22EDF}">
      <dgm:prSet/>
      <dgm:spPr/>
      <dgm:t>
        <a:bodyPr/>
        <a:lstStyle/>
        <a:p>
          <a:endParaRPr lang="nl-NL"/>
        </a:p>
      </dgm:t>
    </dgm:pt>
    <dgm:pt modelId="{30BEB6E2-90A3-4C38-BE73-CD0ED36B2A8C}" type="sibTrans" cxnId="{5591C1E7-74AB-4476-BCAA-8F5BB5C22EDF}">
      <dgm:prSet/>
      <dgm:spPr/>
      <dgm:t>
        <a:bodyPr/>
        <a:lstStyle/>
        <a:p>
          <a:endParaRPr lang="nl-NL"/>
        </a:p>
      </dgm:t>
    </dgm:pt>
    <dgm:pt modelId="{22F0839A-E794-4859-B2D6-F69C4E0ADC34}">
      <dgm:prSet phldrT="[Tekst]" custT="1"/>
      <dgm:spPr/>
      <dgm:t>
        <a:bodyPr/>
        <a:lstStyle/>
        <a:p>
          <a:pPr algn="r"/>
          <a:r>
            <a:rPr lang="nl-NL" sz="2400" i="1" dirty="0">
              <a:solidFill>
                <a:srgbClr val="0070C0"/>
              </a:solidFill>
            </a:rPr>
            <a:t>Leadership, projectmanagement, financial </a:t>
          </a:r>
          <a:r>
            <a:rPr lang="nl-NL" sz="2400" i="1" dirty="0" err="1">
              <a:solidFill>
                <a:srgbClr val="0070C0"/>
              </a:solidFill>
            </a:rPr>
            <a:t>ability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result-driven</a:t>
          </a:r>
          <a:r>
            <a:rPr lang="nl-NL" sz="2400" i="1" dirty="0">
              <a:solidFill>
                <a:srgbClr val="0070C0"/>
              </a:solidFill>
            </a:rPr>
            <a:t>, customer-</a:t>
          </a:r>
          <a:r>
            <a:rPr lang="nl-NL" sz="2400" i="1" dirty="0" err="1">
              <a:solidFill>
                <a:srgbClr val="0070C0"/>
              </a:solidFill>
            </a:rPr>
            <a:t>focussed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flexible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innovative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communicative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persuasive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reflective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ethical</a:t>
          </a:r>
          <a:r>
            <a:rPr lang="nl-NL" sz="2400" i="1" dirty="0">
              <a:solidFill>
                <a:srgbClr val="0070C0"/>
              </a:solidFill>
            </a:rPr>
            <a:t>, </a:t>
          </a:r>
          <a:r>
            <a:rPr lang="nl-NL" sz="2400" i="1" dirty="0" err="1">
              <a:solidFill>
                <a:srgbClr val="0070C0"/>
              </a:solidFill>
            </a:rPr>
            <a:t>analytical</a:t>
          </a:r>
          <a:endParaRPr lang="nl-NL" sz="2400" i="1" dirty="0">
            <a:solidFill>
              <a:srgbClr val="0070C0"/>
            </a:solidFill>
          </a:endParaRPr>
        </a:p>
      </dgm:t>
    </dgm:pt>
    <dgm:pt modelId="{7C647123-1703-4CE7-B0BC-B59E3388F294}" type="parTrans" cxnId="{E76F8E67-89B9-4864-94D1-4B4C764C9A9A}">
      <dgm:prSet/>
      <dgm:spPr/>
      <dgm:t>
        <a:bodyPr/>
        <a:lstStyle/>
        <a:p>
          <a:endParaRPr lang="nl-NL"/>
        </a:p>
      </dgm:t>
    </dgm:pt>
    <dgm:pt modelId="{AB59EE50-D0F2-42EE-8CE6-5FC261AC79EC}" type="sibTrans" cxnId="{E76F8E67-89B9-4864-94D1-4B4C764C9A9A}">
      <dgm:prSet/>
      <dgm:spPr/>
      <dgm:t>
        <a:bodyPr/>
        <a:lstStyle/>
        <a:p>
          <a:endParaRPr lang="nl-NL"/>
        </a:p>
      </dgm:t>
    </dgm:pt>
    <dgm:pt modelId="{06FEBC0C-A8EB-4EB3-AF37-3C68C3BC6DC8}">
      <dgm:prSet phldrT="[Tekst]" custT="1"/>
      <dgm:spPr/>
      <dgm:t>
        <a:bodyPr/>
        <a:lstStyle/>
        <a:p>
          <a:r>
            <a:rPr lang="nl-NL" sz="2000" dirty="0">
              <a:solidFill>
                <a:schemeClr val="tx1"/>
              </a:solidFill>
            </a:rPr>
            <a:t>Analyse</a:t>
          </a:r>
        </a:p>
        <a:p>
          <a:r>
            <a:rPr lang="nl-NL" sz="2000" dirty="0" err="1">
              <a:solidFill>
                <a:schemeClr val="tx1"/>
              </a:solidFill>
            </a:rPr>
            <a:t>Strategise</a:t>
          </a:r>
          <a:endParaRPr lang="nl-NL" sz="2000" dirty="0">
            <a:solidFill>
              <a:schemeClr val="tx1"/>
            </a:solidFill>
          </a:endParaRPr>
        </a:p>
        <a:p>
          <a:r>
            <a:rPr lang="nl-NL" sz="2000" dirty="0" err="1">
              <a:solidFill>
                <a:schemeClr val="tx1"/>
              </a:solidFill>
            </a:rPr>
            <a:t>Execute</a:t>
          </a:r>
          <a:endParaRPr lang="nl-NL" sz="700" dirty="0"/>
        </a:p>
        <a:p>
          <a:endParaRPr lang="nl-NL" sz="700" dirty="0"/>
        </a:p>
        <a:p>
          <a:r>
            <a:rPr lang="nl-NL" sz="700" dirty="0"/>
            <a:t> </a:t>
          </a:r>
        </a:p>
      </dgm:t>
    </dgm:pt>
    <dgm:pt modelId="{AA108A56-2E1D-45B3-988C-AF6D3D72BAEC}" type="sibTrans" cxnId="{FB294B08-09A7-4432-B616-A11ACEBDBB30}">
      <dgm:prSet/>
      <dgm:spPr/>
      <dgm:t>
        <a:bodyPr/>
        <a:lstStyle/>
        <a:p>
          <a:endParaRPr lang="nl-NL"/>
        </a:p>
      </dgm:t>
    </dgm:pt>
    <dgm:pt modelId="{66B18722-BF07-4271-A950-DF128D8F59D8}" type="parTrans" cxnId="{FB294B08-09A7-4432-B616-A11ACEBDBB30}">
      <dgm:prSet/>
      <dgm:spPr/>
      <dgm:t>
        <a:bodyPr/>
        <a:lstStyle/>
        <a:p>
          <a:endParaRPr lang="nl-NL"/>
        </a:p>
      </dgm:t>
    </dgm:pt>
    <dgm:pt modelId="{CA913137-9C9F-44E9-80F8-CF21D7F6A857}">
      <dgm:prSet phldrT="[Tekst]" custT="1"/>
      <dgm:spPr/>
      <dgm:t>
        <a:bodyPr/>
        <a:lstStyle/>
        <a:p>
          <a:r>
            <a:rPr lang="nl-NL" sz="1600" kern="1200" dirty="0">
              <a:solidFill>
                <a:schemeClr val="tx1"/>
              </a:solidFill>
            </a:rPr>
            <a:t>Analyse:</a:t>
          </a:r>
          <a:r>
            <a:rPr lang="nl-NL" sz="1800" kern="1200" dirty="0">
              <a:solidFill>
                <a:schemeClr val="tx1"/>
              </a:solidFill>
            </a:rPr>
            <a:t> research, insights, options </a:t>
          </a:r>
        </a:p>
        <a:p>
          <a:r>
            <a:rPr lang="nl-NL" sz="1600" kern="1200" dirty="0" err="1">
              <a:solidFill>
                <a:schemeClr val="tx1"/>
              </a:solidFill>
            </a:rPr>
            <a:t>Strategise</a:t>
          </a:r>
          <a:r>
            <a:rPr lang="nl-NL" sz="1600" kern="1200" dirty="0">
              <a:solidFill>
                <a:schemeClr val="tx1"/>
              </a:solidFill>
            </a:rPr>
            <a:t>: </a:t>
          </a:r>
          <a:r>
            <a:rPr lang="nl-NL" sz="1800" kern="1200" dirty="0" err="1">
              <a:solidFill>
                <a:schemeClr val="tx1"/>
              </a:solidFill>
              <a:latin typeface="Tenorite"/>
              <a:ea typeface="+mn-ea"/>
              <a:cs typeface="+mn-cs"/>
            </a:rPr>
            <a:t>chosen</a:t>
          </a:r>
          <a:r>
            <a:rPr lang="nl-NL" sz="1800" kern="1200" dirty="0">
              <a:solidFill>
                <a:schemeClr val="tx1"/>
              </a:solidFill>
              <a:latin typeface="Tenorite"/>
              <a:ea typeface="+mn-ea"/>
              <a:cs typeface="+mn-cs"/>
            </a:rPr>
            <a:t> </a:t>
          </a:r>
          <a:r>
            <a:rPr lang="nl-NL" sz="1800" kern="1200" dirty="0" err="1">
              <a:solidFill>
                <a:schemeClr val="tx1"/>
              </a:solidFill>
              <a:latin typeface="Tenorite"/>
              <a:ea typeface="+mn-ea"/>
              <a:cs typeface="+mn-cs"/>
            </a:rPr>
            <a:t>direction</a:t>
          </a:r>
          <a:r>
            <a:rPr lang="nl-NL" sz="1800" kern="1200" dirty="0">
              <a:solidFill>
                <a:schemeClr val="tx1"/>
              </a:solidFill>
            </a:rPr>
            <a:t>, branding, planning</a:t>
          </a:r>
        </a:p>
        <a:p>
          <a:r>
            <a:rPr lang="nl-NL" sz="1600" kern="1200" dirty="0" err="1">
              <a:solidFill>
                <a:schemeClr val="tx1"/>
              </a:solidFill>
            </a:rPr>
            <a:t>Execute</a:t>
          </a:r>
          <a:r>
            <a:rPr lang="nl-NL" sz="1600" kern="1200" dirty="0">
              <a:solidFill>
                <a:schemeClr val="tx1"/>
              </a:solidFill>
            </a:rPr>
            <a:t>:</a:t>
          </a:r>
          <a:r>
            <a:rPr lang="nl-NL" sz="1800" kern="1200" dirty="0">
              <a:solidFill>
                <a:schemeClr val="tx1"/>
              </a:solidFill>
            </a:rPr>
            <a:t> cx, </a:t>
          </a:r>
          <a:r>
            <a:rPr lang="nl-NL" sz="1800" kern="1200" dirty="0" err="1">
              <a:solidFill>
                <a:schemeClr val="tx1"/>
              </a:solidFill>
            </a:rPr>
            <a:t>price</a:t>
          </a:r>
          <a:r>
            <a:rPr lang="nl-NL" sz="1800" kern="1200" dirty="0">
              <a:solidFill>
                <a:schemeClr val="tx1"/>
              </a:solidFill>
            </a:rPr>
            <a:t>, </a:t>
          </a:r>
          <a:r>
            <a:rPr lang="nl-NL" sz="1800" kern="1200" dirty="0" err="1">
              <a:solidFill>
                <a:schemeClr val="tx1"/>
              </a:solidFill>
            </a:rPr>
            <a:t>martech</a:t>
          </a:r>
          <a:r>
            <a:rPr lang="nl-NL" sz="1800" kern="1200" dirty="0">
              <a:solidFill>
                <a:schemeClr val="tx1"/>
              </a:solidFill>
            </a:rPr>
            <a:t>, </a:t>
          </a:r>
          <a:r>
            <a:rPr lang="nl-NL" sz="1800" kern="1200" dirty="0" err="1">
              <a:solidFill>
                <a:schemeClr val="tx1"/>
              </a:solidFill>
            </a:rPr>
            <a:t>innovation</a:t>
          </a:r>
          <a:r>
            <a:rPr lang="nl-NL" sz="1800" kern="1200" dirty="0">
              <a:solidFill>
                <a:schemeClr val="tx1"/>
              </a:solidFill>
            </a:rPr>
            <a:t>, campagne, </a:t>
          </a:r>
          <a:r>
            <a:rPr lang="nl-NL" sz="1800" kern="1200" dirty="0" err="1">
              <a:solidFill>
                <a:schemeClr val="tx1"/>
              </a:solidFill>
            </a:rPr>
            <a:t>distribution</a:t>
          </a:r>
          <a:r>
            <a:rPr lang="nl-NL" sz="1800" kern="1200" dirty="0">
              <a:solidFill>
                <a:schemeClr val="tx1"/>
              </a:solidFill>
            </a:rPr>
            <a:t>, </a:t>
          </a:r>
          <a:r>
            <a:rPr lang="nl-NL" sz="1800" kern="1200" dirty="0" err="1">
              <a:solidFill>
                <a:schemeClr val="tx1"/>
              </a:solidFill>
            </a:rPr>
            <a:t>regulations</a:t>
          </a:r>
          <a:endParaRPr lang="nl-NL" sz="1800" kern="1200" dirty="0">
            <a:solidFill>
              <a:schemeClr val="tx1"/>
            </a:solidFill>
          </a:endParaRPr>
        </a:p>
      </dgm:t>
    </dgm:pt>
    <dgm:pt modelId="{A44470C8-9CC8-415B-ACD9-8AD7F9FF19E3}" type="sibTrans" cxnId="{93DE5C71-B40D-4DBD-96BF-BEB2FBDF45E0}">
      <dgm:prSet/>
      <dgm:spPr/>
      <dgm:t>
        <a:bodyPr/>
        <a:lstStyle/>
        <a:p>
          <a:endParaRPr lang="nl-NL"/>
        </a:p>
      </dgm:t>
    </dgm:pt>
    <dgm:pt modelId="{F034A344-BF89-44E3-B99E-B311AA9E4B87}" type="parTrans" cxnId="{93DE5C71-B40D-4DBD-96BF-BEB2FBDF45E0}">
      <dgm:prSet/>
      <dgm:spPr/>
      <dgm:t>
        <a:bodyPr/>
        <a:lstStyle/>
        <a:p>
          <a:endParaRPr lang="nl-NL"/>
        </a:p>
      </dgm:t>
    </dgm:pt>
    <dgm:pt modelId="{3EF0F86D-ED59-4D1C-B306-0298B86ABF00}" type="pres">
      <dgm:prSet presAssocID="{9299E56A-7808-4EAE-A743-20D14C57E0C7}" presName="composite" presStyleCnt="0">
        <dgm:presLayoutVars>
          <dgm:chMax val="5"/>
          <dgm:dir/>
          <dgm:resizeHandles val="exact"/>
        </dgm:presLayoutVars>
      </dgm:prSet>
      <dgm:spPr/>
    </dgm:pt>
    <dgm:pt modelId="{157EC0EA-376C-427B-90A2-2C801D2A8D11}" type="pres">
      <dgm:prSet presAssocID="{4FF98232-EB01-473E-B220-0F1025932775}" presName="circle1" presStyleLbl="lnNode1" presStyleIdx="0" presStyleCnt="4" custLinFactNeighborX="60288" custLinFactNeighborY="-18598"/>
      <dgm:spPr/>
    </dgm:pt>
    <dgm:pt modelId="{E86F3F4F-7581-4B59-97F0-04D7CAB1E296}" type="pres">
      <dgm:prSet presAssocID="{4FF98232-EB01-473E-B220-0F1025932775}" presName="text1" presStyleLbl="revTx" presStyleIdx="0" presStyleCnt="4" custScaleX="135146" custScaleY="50215" custLinFactX="-20052" custLinFactNeighborX="-100000" custLinFactNeighborY="-3658">
        <dgm:presLayoutVars>
          <dgm:bulletEnabled val="1"/>
        </dgm:presLayoutVars>
      </dgm:prSet>
      <dgm:spPr/>
    </dgm:pt>
    <dgm:pt modelId="{46665C6E-6E07-4CE3-AEB7-71994D0FEE79}" type="pres">
      <dgm:prSet presAssocID="{4FF98232-EB01-473E-B220-0F1025932775}" presName="line1" presStyleLbl="callout" presStyleIdx="0" presStyleCnt="8"/>
      <dgm:spPr>
        <a:ln>
          <a:noFill/>
        </a:ln>
      </dgm:spPr>
    </dgm:pt>
    <dgm:pt modelId="{5132916F-C526-4C5D-9866-661FC57689F0}" type="pres">
      <dgm:prSet presAssocID="{4FF98232-EB01-473E-B220-0F1025932775}" presName="d1" presStyleLbl="callout" presStyleIdx="1" presStyleCnt="8" custFlipVert="0" custScaleX="7882" custScaleY="87393" custLinFactNeighborX="-27115" custLinFactNeighborY="1720"/>
      <dgm:spPr/>
    </dgm:pt>
    <dgm:pt modelId="{0FB15AB0-4E73-4C45-AEB2-05F48717A3B6}" type="pres">
      <dgm:prSet presAssocID="{06FEBC0C-A8EB-4EB3-AF37-3C68C3BC6DC8}" presName="circle2" presStyleLbl="lnNode1" presStyleIdx="1" presStyleCnt="4" custScaleX="107383" custLinFactNeighborX="21964" custLinFactNeighborY="-5250"/>
      <dgm:spPr/>
    </dgm:pt>
    <dgm:pt modelId="{C3E8041C-7C2D-417D-ABCF-12DD4F8BF83A}" type="pres">
      <dgm:prSet presAssocID="{06FEBC0C-A8EB-4EB3-AF37-3C68C3BC6DC8}" presName="text2" presStyleLbl="revTx" presStyleIdx="1" presStyleCnt="4" custScaleX="134501" custScaleY="128065" custLinFactNeighborX="18533" custLinFactNeighborY="-11382">
        <dgm:presLayoutVars>
          <dgm:bulletEnabled val="1"/>
        </dgm:presLayoutVars>
      </dgm:prSet>
      <dgm:spPr/>
    </dgm:pt>
    <dgm:pt modelId="{06A0402C-EF1E-4BE6-8911-CB8A46AD1BBD}" type="pres">
      <dgm:prSet presAssocID="{06FEBC0C-A8EB-4EB3-AF37-3C68C3BC6DC8}" presName="line2" presStyleLbl="callout" presStyleIdx="2" presStyleCnt="8"/>
      <dgm:spPr/>
    </dgm:pt>
    <dgm:pt modelId="{E7B7F21A-7E20-45F9-8A25-2A920C56419A}" type="pres">
      <dgm:prSet presAssocID="{06FEBC0C-A8EB-4EB3-AF37-3C68C3BC6DC8}" presName="d2" presStyleLbl="callout" presStyleIdx="3" presStyleCnt="8" custScaleX="97536" custScaleY="102704" custLinFactNeighborX="2033" custLinFactNeighborY="1838"/>
      <dgm:spPr/>
    </dgm:pt>
    <dgm:pt modelId="{7712525C-B9A6-4B30-AC8E-843E3564DA10}" type="pres">
      <dgm:prSet presAssocID="{CA913137-9C9F-44E9-80F8-CF21D7F6A857}" presName="circle3" presStyleLbl="lnNode1" presStyleIdx="2" presStyleCnt="4" custLinFactNeighborX="12018" custLinFactNeighborY="-2188"/>
      <dgm:spPr/>
    </dgm:pt>
    <dgm:pt modelId="{0327A1F0-29D8-465D-8B60-5D7F82EEF0CE}" type="pres">
      <dgm:prSet presAssocID="{CA913137-9C9F-44E9-80F8-CF21D7F6A857}" presName="text3" presStyleLbl="revTx" presStyleIdx="2" presStyleCnt="4" custScaleX="174051" custScaleY="163683" custLinFactNeighborX="31159" custLinFactNeighborY="47354">
        <dgm:presLayoutVars>
          <dgm:bulletEnabled val="1"/>
        </dgm:presLayoutVars>
      </dgm:prSet>
      <dgm:spPr/>
    </dgm:pt>
    <dgm:pt modelId="{77533AE5-E175-4DE4-8F94-63F3E6E6B833}" type="pres">
      <dgm:prSet presAssocID="{CA913137-9C9F-44E9-80F8-CF21D7F6A857}" presName="line3" presStyleLbl="callout" presStyleIdx="4" presStyleCnt="8"/>
      <dgm:spPr>
        <a:ln>
          <a:solidFill>
            <a:schemeClr val="bg1"/>
          </a:solidFill>
        </a:ln>
      </dgm:spPr>
    </dgm:pt>
    <dgm:pt modelId="{DE4D5CFC-870D-4829-ADE8-D811BCA5E247}" type="pres">
      <dgm:prSet presAssocID="{CA913137-9C9F-44E9-80F8-CF21D7F6A857}" presName="d3" presStyleLbl="callout" presStyleIdx="5" presStyleCnt="8" custFlipHor="1" custScaleX="56384" custScaleY="3142" custLinFactNeighborX="41811" custLinFactNeighborY="-20102"/>
      <dgm:spPr/>
    </dgm:pt>
    <dgm:pt modelId="{338B2B31-DF36-4354-B05F-9EF534B21A0E}" type="pres">
      <dgm:prSet presAssocID="{22F0839A-E794-4859-B2D6-F69C4E0ADC34}" presName="circle4" presStyleLbl="lnNode1" presStyleIdx="3" presStyleCnt="4" custLinFactNeighborX="6652" custLinFactNeighborY="-2468"/>
      <dgm:spPr/>
    </dgm:pt>
    <dgm:pt modelId="{4F27E23B-32D5-4A30-AC40-550194DB8564}" type="pres">
      <dgm:prSet presAssocID="{22F0839A-E794-4859-B2D6-F69C4E0ADC34}" presName="text4" presStyleLbl="revTx" presStyleIdx="3" presStyleCnt="4" custScaleX="342426" custScaleY="168572" custLinFactY="76142" custLinFactNeighborX="-24576" custLinFactNeighborY="100000">
        <dgm:presLayoutVars>
          <dgm:bulletEnabled val="1"/>
        </dgm:presLayoutVars>
      </dgm:prSet>
      <dgm:spPr/>
    </dgm:pt>
    <dgm:pt modelId="{5DCB2260-08BA-4E6A-B198-F6B1D1E964EF}" type="pres">
      <dgm:prSet presAssocID="{22F0839A-E794-4859-B2D6-F69C4E0ADC34}" presName="line4" presStyleLbl="callout" presStyleIdx="6" presStyleCnt="8"/>
      <dgm:spPr>
        <a:ln>
          <a:noFill/>
        </a:ln>
      </dgm:spPr>
    </dgm:pt>
    <dgm:pt modelId="{7A7E3CEC-FA01-4C84-87FA-57BA41CB63F0}" type="pres">
      <dgm:prSet presAssocID="{22F0839A-E794-4859-B2D6-F69C4E0ADC34}" presName="d4" presStyleLbl="callout" presStyleIdx="7" presStyleCnt="8" custFlipVert="1" custFlipHor="1" custScaleX="100549" custScaleY="19839" custLinFactX="108281" custLinFactNeighborX="200000" custLinFactNeighborY="54633"/>
      <dgm:spPr>
        <a:ln>
          <a:noFill/>
        </a:ln>
      </dgm:spPr>
    </dgm:pt>
  </dgm:ptLst>
  <dgm:cxnLst>
    <dgm:cxn modelId="{FB294B08-09A7-4432-B616-A11ACEBDBB30}" srcId="{9299E56A-7808-4EAE-A743-20D14C57E0C7}" destId="{06FEBC0C-A8EB-4EB3-AF37-3C68C3BC6DC8}" srcOrd="1" destOrd="0" parTransId="{66B18722-BF07-4271-A950-DF128D8F59D8}" sibTransId="{AA108A56-2E1D-45B3-988C-AF6D3D72BAEC}"/>
    <dgm:cxn modelId="{2DD69618-832B-4FCC-BC99-B3B334830488}" type="presOf" srcId="{CA913137-9C9F-44E9-80F8-CF21D7F6A857}" destId="{0327A1F0-29D8-465D-8B60-5D7F82EEF0CE}" srcOrd="0" destOrd="0" presId="urn:microsoft.com/office/officeart/2005/8/layout/target1"/>
    <dgm:cxn modelId="{1B310E1F-7590-4C84-A005-30204BE5DC34}" type="presOf" srcId="{22F0839A-E794-4859-B2D6-F69C4E0ADC34}" destId="{4F27E23B-32D5-4A30-AC40-550194DB8564}" srcOrd="0" destOrd="0" presId="urn:microsoft.com/office/officeart/2005/8/layout/target1"/>
    <dgm:cxn modelId="{72050546-54CE-4E26-9EAD-51A9A6D53802}" type="presOf" srcId="{4FF98232-EB01-473E-B220-0F1025932775}" destId="{E86F3F4F-7581-4B59-97F0-04D7CAB1E296}" srcOrd="0" destOrd="0" presId="urn:microsoft.com/office/officeart/2005/8/layout/target1"/>
    <dgm:cxn modelId="{E76F8E67-89B9-4864-94D1-4B4C764C9A9A}" srcId="{9299E56A-7808-4EAE-A743-20D14C57E0C7}" destId="{22F0839A-E794-4859-B2D6-F69C4E0ADC34}" srcOrd="3" destOrd="0" parTransId="{7C647123-1703-4CE7-B0BC-B59E3388F294}" sibTransId="{AB59EE50-D0F2-42EE-8CE6-5FC261AC79EC}"/>
    <dgm:cxn modelId="{93DE5C71-B40D-4DBD-96BF-BEB2FBDF45E0}" srcId="{9299E56A-7808-4EAE-A743-20D14C57E0C7}" destId="{CA913137-9C9F-44E9-80F8-CF21D7F6A857}" srcOrd="2" destOrd="0" parTransId="{F034A344-BF89-44E3-B99E-B311AA9E4B87}" sibTransId="{A44470C8-9CC8-415B-ACD9-8AD7F9FF19E3}"/>
    <dgm:cxn modelId="{96ADC87B-6E5C-41C4-B6FA-0325811606F2}" type="presOf" srcId="{9299E56A-7808-4EAE-A743-20D14C57E0C7}" destId="{3EF0F86D-ED59-4D1C-B306-0298B86ABF00}" srcOrd="0" destOrd="0" presId="urn:microsoft.com/office/officeart/2005/8/layout/target1"/>
    <dgm:cxn modelId="{54050DB4-7C9D-4560-97C0-B52B9EF618FA}" type="presOf" srcId="{06FEBC0C-A8EB-4EB3-AF37-3C68C3BC6DC8}" destId="{C3E8041C-7C2D-417D-ABCF-12DD4F8BF83A}" srcOrd="0" destOrd="0" presId="urn:microsoft.com/office/officeart/2005/8/layout/target1"/>
    <dgm:cxn modelId="{5591C1E7-74AB-4476-BCAA-8F5BB5C22EDF}" srcId="{9299E56A-7808-4EAE-A743-20D14C57E0C7}" destId="{4FF98232-EB01-473E-B220-0F1025932775}" srcOrd="0" destOrd="0" parTransId="{06E1857D-06DA-47E6-AC85-302A4E39E4B0}" sibTransId="{30BEB6E2-90A3-4C38-BE73-CD0ED36B2A8C}"/>
    <dgm:cxn modelId="{AB5F799C-D758-48CA-AFAB-9925984EB3C8}" type="presParOf" srcId="{3EF0F86D-ED59-4D1C-B306-0298B86ABF00}" destId="{157EC0EA-376C-427B-90A2-2C801D2A8D11}" srcOrd="0" destOrd="0" presId="urn:microsoft.com/office/officeart/2005/8/layout/target1"/>
    <dgm:cxn modelId="{9FF1A39D-1657-4622-ABBE-C8495296AF54}" type="presParOf" srcId="{3EF0F86D-ED59-4D1C-B306-0298B86ABF00}" destId="{E86F3F4F-7581-4B59-97F0-04D7CAB1E296}" srcOrd="1" destOrd="0" presId="urn:microsoft.com/office/officeart/2005/8/layout/target1"/>
    <dgm:cxn modelId="{D30165B0-3AF7-4A7E-8B30-FACD5EE62E41}" type="presParOf" srcId="{3EF0F86D-ED59-4D1C-B306-0298B86ABF00}" destId="{46665C6E-6E07-4CE3-AEB7-71994D0FEE79}" srcOrd="2" destOrd="0" presId="urn:microsoft.com/office/officeart/2005/8/layout/target1"/>
    <dgm:cxn modelId="{00253228-7EE1-407C-9A8D-1C6F8997FCD0}" type="presParOf" srcId="{3EF0F86D-ED59-4D1C-B306-0298B86ABF00}" destId="{5132916F-C526-4C5D-9866-661FC57689F0}" srcOrd="3" destOrd="0" presId="urn:microsoft.com/office/officeart/2005/8/layout/target1"/>
    <dgm:cxn modelId="{C7248971-F92A-4C43-ACD2-898B14EEAFEF}" type="presParOf" srcId="{3EF0F86D-ED59-4D1C-B306-0298B86ABF00}" destId="{0FB15AB0-4E73-4C45-AEB2-05F48717A3B6}" srcOrd="4" destOrd="0" presId="urn:microsoft.com/office/officeart/2005/8/layout/target1"/>
    <dgm:cxn modelId="{6AA5FE98-08BE-4224-80BA-420A3ECBFF3B}" type="presParOf" srcId="{3EF0F86D-ED59-4D1C-B306-0298B86ABF00}" destId="{C3E8041C-7C2D-417D-ABCF-12DD4F8BF83A}" srcOrd="5" destOrd="0" presId="urn:microsoft.com/office/officeart/2005/8/layout/target1"/>
    <dgm:cxn modelId="{94C2F86F-4C5D-4EA2-94CF-99B725E489D7}" type="presParOf" srcId="{3EF0F86D-ED59-4D1C-B306-0298B86ABF00}" destId="{06A0402C-EF1E-4BE6-8911-CB8A46AD1BBD}" srcOrd="6" destOrd="0" presId="urn:microsoft.com/office/officeart/2005/8/layout/target1"/>
    <dgm:cxn modelId="{C18E8B4E-CA00-4048-9F20-741719F7E7D5}" type="presParOf" srcId="{3EF0F86D-ED59-4D1C-B306-0298B86ABF00}" destId="{E7B7F21A-7E20-45F9-8A25-2A920C56419A}" srcOrd="7" destOrd="0" presId="urn:microsoft.com/office/officeart/2005/8/layout/target1"/>
    <dgm:cxn modelId="{19305322-E0EA-483A-A364-D930D189EC95}" type="presParOf" srcId="{3EF0F86D-ED59-4D1C-B306-0298B86ABF00}" destId="{7712525C-B9A6-4B30-AC8E-843E3564DA10}" srcOrd="8" destOrd="0" presId="urn:microsoft.com/office/officeart/2005/8/layout/target1"/>
    <dgm:cxn modelId="{27FF3D67-BD72-4841-9543-2EDB7E61F4FB}" type="presParOf" srcId="{3EF0F86D-ED59-4D1C-B306-0298B86ABF00}" destId="{0327A1F0-29D8-465D-8B60-5D7F82EEF0CE}" srcOrd="9" destOrd="0" presId="urn:microsoft.com/office/officeart/2005/8/layout/target1"/>
    <dgm:cxn modelId="{1101DA38-0DFA-4A22-9056-A02AAF90C57D}" type="presParOf" srcId="{3EF0F86D-ED59-4D1C-B306-0298B86ABF00}" destId="{77533AE5-E175-4DE4-8F94-63F3E6E6B833}" srcOrd="10" destOrd="0" presId="urn:microsoft.com/office/officeart/2005/8/layout/target1"/>
    <dgm:cxn modelId="{A63F24CE-667A-4421-BE4F-F21A1AB6EB72}" type="presParOf" srcId="{3EF0F86D-ED59-4D1C-B306-0298B86ABF00}" destId="{DE4D5CFC-870D-4829-ADE8-D811BCA5E247}" srcOrd="11" destOrd="0" presId="urn:microsoft.com/office/officeart/2005/8/layout/target1"/>
    <dgm:cxn modelId="{218FB769-FDD9-4442-B497-54DA38ED6BBA}" type="presParOf" srcId="{3EF0F86D-ED59-4D1C-B306-0298B86ABF00}" destId="{338B2B31-DF36-4354-B05F-9EF534B21A0E}" srcOrd="12" destOrd="0" presId="urn:microsoft.com/office/officeart/2005/8/layout/target1"/>
    <dgm:cxn modelId="{321E20C8-7153-444F-9EA4-90E6262AC3CE}" type="presParOf" srcId="{3EF0F86D-ED59-4D1C-B306-0298B86ABF00}" destId="{4F27E23B-32D5-4A30-AC40-550194DB8564}" srcOrd="13" destOrd="0" presId="urn:microsoft.com/office/officeart/2005/8/layout/target1"/>
    <dgm:cxn modelId="{38E6FEE8-F26E-4C24-8315-2D4F5DA4B960}" type="presParOf" srcId="{3EF0F86D-ED59-4D1C-B306-0298B86ABF00}" destId="{5DCB2260-08BA-4E6A-B198-F6B1D1E964EF}" srcOrd="14" destOrd="0" presId="urn:microsoft.com/office/officeart/2005/8/layout/target1"/>
    <dgm:cxn modelId="{F51E0EF5-448C-4DAA-92E8-098646B58EB7}" type="presParOf" srcId="{3EF0F86D-ED59-4D1C-B306-0298B86ABF00}" destId="{7A7E3CEC-FA01-4C84-87FA-57BA41CB63F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0B1C8-5AC2-41A0-90F5-E9D2B96D67CC}">
      <dsp:nvSpPr>
        <dsp:cNvPr id="0" name=""/>
        <dsp:cNvSpPr/>
      </dsp:nvSpPr>
      <dsp:spPr>
        <a:xfrm>
          <a:off x="677333" y="1354666"/>
          <a:ext cx="4064000" cy="406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2525C-B9A6-4B30-AC8E-843E3564DA10}">
      <dsp:nvSpPr>
        <dsp:cNvPr id="0" name=""/>
        <dsp:cNvSpPr/>
      </dsp:nvSpPr>
      <dsp:spPr>
        <a:xfrm>
          <a:off x="1258146" y="1935480"/>
          <a:ext cx="2902373" cy="2902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15AB0-4E73-4C45-AEB2-05F48717A3B6}">
      <dsp:nvSpPr>
        <dsp:cNvPr id="0" name=""/>
        <dsp:cNvSpPr/>
      </dsp:nvSpPr>
      <dsp:spPr>
        <a:xfrm>
          <a:off x="1838621" y="2515954"/>
          <a:ext cx="1741424" cy="1741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C0EA-376C-427B-90A2-2C801D2A8D11}">
      <dsp:nvSpPr>
        <dsp:cNvPr id="0" name=""/>
        <dsp:cNvSpPr/>
      </dsp:nvSpPr>
      <dsp:spPr>
        <a:xfrm>
          <a:off x="2419095" y="3096429"/>
          <a:ext cx="580474" cy="580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3F4F-7581-4B59-97F0-04D7CAB1E296}">
      <dsp:nvSpPr>
        <dsp:cNvPr id="0" name=""/>
        <dsp:cNvSpPr/>
      </dsp:nvSpPr>
      <dsp:spPr>
        <a:xfrm>
          <a:off x="5418666" y="0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/>
            <a:t>Impact</a:t>
          </a:r>
        </a:p>
      </dsp:txBody>
      <dsp:txXfrm>
        <a:off x="5418666" y="0"/>
        <a:ext cx="2032000" cy="971973"/>
      </dsp:txXfrm>
    </dsp:sp>
    <dsp:sp modelId="{46665C6E-6E07-4CE3-AEB7-71994D0FEE79}">
      <dsp:nvSpPr>
        <dsp:cNvPr id="0" name=""/>
        <dsp:cNvSpPr/>
      </dsp:nvSpPr>
      <dsp:spPr>
        <a:xfrm>
          <a:off x="4910666" y="485986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916F-C526-4C5D-9866-661FC57689F0}">
      <dsp:nvSpPr>
        <dsp:cNvPr id="0" name=""/>
        <dsp:cNvSpPr/>
      </dsp:nvSpPr>
      <dsp:spPr>
        <a:xfrm rot="5400000">
          <a:off x="2357119" y="806026"/>
          <a:ext cx="2871893" cy="22352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041C-7C2D-417D-ABCF-12DD4F8BF83A}">
      <dsp:nvSpPr>
        <dsp:cNvPr id="0" name=""/>
        <dsp:cNvSpPr/>
      </dsp:nvSpPr>
      <dsp:spPr>
        <a:xfrm>
          <a:off x="5418666" y="971973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 err="1"/>
            <a:t>Process</a:t>
          </a:r>
          <a:endParaRPr lang="nl-NL" sz="3200" b="1" kern="1200" dirty="0"/>
        </a:p>
      </dsp:txBody>
      <dsp:txXfrm>
        <a:off x="5418666" y="971973"/>
        <a:ext cx="2032000" cy="971973"/>
      </dsp:txXfrm>
    </dsp:sp>
    <dsp:sp modelId="{06A0402C-EF1E-4BE6-8911-CB8A46AD1BBD}">
      <dsp:nvSpPr>
        <dsp:cNvPr id="0" name=""/>
        <dsp:cNvSpPr/>
      </dsp:nvSpPr>
      <dsp:spPr>
        <a:xfrm>
          <a:off x="4910666" y="1457960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F21A-7E20-45F9-8A25-2A920C56419A}">
      <dsp:nvSpPr>
        <dsp:cNvPr id="0" name=""/>
        <dsp:cNvSpPr/>
      </dsp:nvSpPr>
      <dsp:spPr>
        <a:xfrm rot="5400000">
          <a:off x="2854282" y="1762082"/>
          <a:ext cx="2358474" cy="17509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A1F0-29D8-465D-8B60-5D7F82EEF0CE}">
      <dsp:nvSpPr>
        <dsp:cNvPr id="0" name=""/>
        <dsp:cNvSpPr/>
      </dsp:nvSpPr>
      <dsp:spPr>
        <a:xfrm>
          <a:off x="5418666" y="1943946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/>
            <a:t>Expertise</a:t>
          </a:r>
        </a:p>
      </dsp:txBody>
      <dsp:txXfrm>
        <a:off x="5418666" y="1943946"/>
        <a:ext cx="2032000" cy="971973"/>
      </dsp:txXfrm>
    </dsp:sp>
    <dsp:sp modelId="{77533AE5-E175-4DE4-8F94-63F3E6E6B833}">
      <dsp:nvSpPr>
        <dsp:cNvPr id="0" name=""/>
        <dsp:cNvSpPr/>
      </dsp:nvSpPr>
      <dsp:spPr>
        <a:xfrm>
          <a:off x="4910666" y="2429933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5CFC-870D-4829-ADE8-D811BCA5E247}">
      <dsp:nvSpPr>
        <dsp:cNvPr id="0" name=""/>
        <dsp:cNvSpPr/>
      </dsp:nvSpPr>
      <dsp:spPr>
        <a:xfrm rot="5400000">
          <a:off x="3335527" y="2653114"/>
          <a:ext cx="1798997" cy="13512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F8B69-463A-4F00-815A-271E921E5157}">
      <dsp:nvSpPr>
        <dsp:cNvPr id="0" name=""/>
        <dsp:cNvSpPr/>
      </dsp:nvSpPr>
      <dsp:spPr>
        <a:xfrm>
          <a:off x="5418666" y="2915920"/>
          <a:ext cx="2032000" cy="9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/>
            <a:t>Skills</a:t>
          </a:r>
        </a:p>
      </dsp:txBody>
      <dsp:txXfrm>
        <a:off x="5418666" y="2915920"/>
        <a:ext cx="2032000" cy="971973"/>
      </dsp:txXfrm>
    </dsp:sp>
    <dsp:sp modelId="{0CF5C281-8881-455C-84CE-D162C2AD3D2E}">
      <dsp:nvSpPr>
        <dsp:cNvPr id="0" name=""/>
        <dsp:cNvSpPr/>
      </dsp:nvSpPr>
      <dsp:spPr>
        <a:xfrm>
          <a:off x="4910666" y="3401906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855CB-C41C-447D-BCD8-A6F76CE6CA5D}">
      <dsp:nvSpPr>
        <dsp:cNvPr id="0" name=""/>
        <dsp:cNvSpPr/>
      </dsp:nvSpPr>
      <dsp:spPr>
        <a:xfrm rot="5400000">
          <a:off x="3817924" y="3547669"/>
          <a:ext cx="1236539" cy="9442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74F0-9A12-4DDC-82E0-6C5F5DBAE369}">
      <dsp:nvSpPr>
        <dsp:cNvPr id="0" name=""/>
        <dsp:cNvSpPr/>
      </dsp:nvSpPr>
      <dsp:spPr>
        <a:xfrm>
          <a:off x="574863" y="1427788"/>
          <a:ext cx="4283365" cy="4283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2525C-B9A6-4B30-AC8E-843E3564DA10}">
      <dsp:nvSpPr>
        <dsp:cNvPr id="0" name=""/>
        <dsp:cNvSpPr/>
      </dsp:nvSpPr>
      <dsp:spPr>
        <a:xfrm>
          <a:off x="1187028" y="2039952"/>
          <a:ext cx="3059036" cy="305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15AB0-4E73-4C45-AEB2-05F48717A3B6}">
      <dsp:nvSpPr>
        <dsp:cNvPr id="0" name=""/>
        <dsp:cNvSpPr/>
      </dsp:nvSpPr>
      <dsp:spPr>
        <a:xfrm>
          <a:off x="1798835" y="2651760"/>
          <a:ext cx="1835422" cy="1835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C0EA-376C-427B-90A2-2C801D2A8D11}">
      <dsp:nvSpPr>
        <dsp:cNvPr id="0" name=""/>
        <dsp:cNvSpPr/>
      </dsp:nvSpPr>
      <dsp:spPr>
        <a:xfrm>
          <a:off x="2410642" y="3263567"/>
          <a:ext cx="611807" cy="611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3F4F-7581-4B59-97F0-04D7CAB1E296}">
      <dsp:nvSpPr>
        <dsp:cNvPr id="0" name=""/>
        <dsp:cNvSpPr/>
      </dsp:nvSpPr>
      <dsp:spPr>
        <a:xfrm>
          <a:off x="5572123" y="0"/>
          <a:ext cx="2141682" cy="102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i="1" kern="1200" dirty="0">
              <a:solidFill>
                <a:srgbClr val="0070C0"/>
              </a:solidFill>
            </a:rPr>
            <a:t>Professional marketeer</a:t>
          </a:r>
        </a:p>
      </dsp:txBody>
      <dsp:txXfrm>
        <a:off x="5572123" y="0"/>
        <a:ext cx="2141682" cy="1024438"/>
      </dsp:txXfrm>
    </dsp:sp>
    <dsp:sp modelId="{46665C6E-6E07-4CE3-AEB7-71994D0FEE79}">
      <dsp:nvSpPr>
        <dsp:cNvPr id="0" name=""/>
        <dsp:cNvSpPr/>
      </dsp:nvSpPr>
      <dsp:spPr>
        <a:xfrm>
          <a:off x="5036702" y="512219"/>
          <a:ext cx="535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916F-C526-4C5D-9866-661FC57689F0}">
      <dsp:nvSpPr>
        <dsp:cNvPr id="0" name=""/>
        <dsp:cNvSpPr/>
      </dsp:nvSpPr>
      <dsp:spPr>
        <a:xfrm rot="5400000">
          <a:off x="2345321" y="849534"/>
          <a:ext cx="3026911" cy="235585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041C-7C2D-417D-ABCF-12DD4F8BF83A}">
      <dsp:nvSpPr>
        <dsp:cNvPr id="0" name=""/>
        <dsp:cNvSpPr/>
      </dsp:nvSpPr>
      <dsp:spPr>
        <a:xfrm>
          <a:off x="5572123" y="1024438"/>
          <a:ext cx="2141682" cy="102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Process</a:t>
          </a:r>
          <a:endParaRPr lang="nl-NL" sz="2800" kern="1200" dirty="0"/>
        </a:p>
      </dsp:txBody>
      <dsp:txXfrm>
        <a:off x="5572123" y="1024438"/>
        <a:ext cx="2141682" cy="1024438"/>
      </dsp:txXfrm>
    </dsp:sp>
    <dsp:sp modelId="{06A0402C-EF1E-4BE6-8911-CB8A46AD1BBD}">
      <dsp:nvSpPr>
        <dsp:cNvPr id="0" name=""/>
        <dsp:cNvSpPr/>
      </dsp:nvSpPr>
      <dsp:spPr>
        <a:xfrm>
          <a:off x="5036702" y="1536657"/>
          <a:ext cx="535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F21A-7E20-45F9-8A25-2A920C56419A}">
      <dsp:nvSpPr>
        <dsp:cNvPr id="0" name=""/>
        <dsp:cNvSpPr/>
      </dsp:nvSpPr>
      <dsp:spPr>
        <a:xfrm rot="5400000">
          <a:off x="2869319" y="1857195"/>
          <a:ext cx="2485779" cy="18454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A1F0-29D8-465D-8B60-5D7F82EEF0CE}">
      <dsp:nvSpPr>
        <dsp:cNvPr id="0" name=""/>
        <dsp:cNvSpPr/>
      </dsp:nvSpPr>
      <dsp:spPr>
        <a:xfrm>
          <a:off x="5605747" y="2058065"/>
          <a:ext cx="2141682" cy="102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Expertise</a:t>
          </a:r>
        </a:p>
      </dsp:txBody>
      <dsp:txXfrm>
        <a:off x="5605747" y="2058065"/>
        <a:ext cx="2141682" cy="1024438"/>
      </dsp:txXfrm>
    </dsp:sp>
    <dsp:sp modelId="{77533AE5-E175-4DE4-8F94-63F3E6E6B833}">
      <dsp:nvSpPr>
        <dsp:cNvPr id="0" name=""/>
        <dsp:cNvSpPr/>
      </dsp:nvSpPr>
      <dsp:spPr>
        <a:xfrm>
          <a:off x="5036702" y="2561095"/>
          <a:ext cx="535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5CFC-870D-4829-ADE8-D811BCA5E247}">
      <dsp:nvSpPr>
        <dsp:cNvPr id="0" name=""/>
        <dsp:cNvSpPr/>
      </dsp:nvSpPr>
      <dsp:spPr>
        <a:xfrm rot="5400000">
          <a:off x="3376541" y="2796323"/>
          <a:ext cx="1896103" cy="14242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33B1C-9D44-47F0-864F-05754D874CC6}">
      <dsp:nvSpPr>
        <dsp:cNvPr id="0" name=""/>
        <dsp:cNvSpPr/>
      </dsp:nvSpPr>
      <dsp:spPr>
        <a:xfrm>
          <a:off x="5572123" y="3073314"/>
          <a:ext cx="2141682" cy="102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Skills</a:t>
          </a:r>
        </a:p>
      </dsp:txBody>
      <dsp:txXfrm>
        <a:off x="5572123" y="3073314"/>
        <a:ext cx="2141682" cy="1024438"/>
      </dsp:txXfrm>
    </dsp:sp>
    <dsp:sp modelId="{B0EBB9C1-E194-47F3-AAA4-52B0386E36CC}">
      <dsp:nvSpPr>
        <dsp:cNvPr id="0" name=""/>
        <dsp:cNvSpPr/>
      </dsp:nvSpPr>
      <dsp:spPr>
        <a:xfrm>
          <a:off x="5036702" y="3585533"/>
          <a:ext cx="535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A7946-D21B-43C9-BBA4-A2A24B05223E}">
      <dsp:nvSpPr>
        <dsp:cNvPr id="0" name=""/>
        <dsp:cNvSpPr/>
      </dsp:nvSpPr>
      <dsp:spPr>
        <a:xfrm rot="5400000">
          <a:off x="3884977" y="3739163"/>
          <a:ext cx="1303285" cy="99516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B2B31-DF36-4354-B05F-9EF534B21A0E}">
      <dsp:nvSpPr>
        <dsp:cNvPr id="0" name=""/>
        <dsp:cNvSpPr/>
      </dsp:nvSpPr>
      <dsp:spPr>
        <a:xfrm>
          <a:off x="954057" y="1224808"/>
          <a:ext cx="4391787" cy="439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2525C-B9A6-4B30-AC8E-843E3564DA10}">
      <dsp:nvSpPr>
        <dsp:cNvPr id="0" name=""/>
        <dsp:cNvSpPr/>
      </dsp:nvSpPr>
      <dsp:spPr>
        <a:xfrm>
          <a:off x="1666516" y="1892231"/>
          <a:ext cx="3136468" cy="3136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15AB0-4E73-4C45-AEB2-05F48717A3B6}">
      <dsp:nvSpPr>
        <dsp:cNvPr id="0" name=""/>
        <dsp:cNvSpPr/>
      </dsp:nvSpPr>
      <dsp:spPr>
        <a:xfrm>
          <a:off x="2260735" y="2489352"/>
          <a:ext cx="2020820" cy="1881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C0EA-376C-427B-90A2-2C801D2A8D11}">
      <dsp:nvSpPr>
        <dsp:cNvPr id="0" name=""/>
        <dsp:cNvSpPr/>
      </dsp:nvSpPr>
      <dsp:spPr>
        <a:xfrm>
          <a:off x="2922345" y="3098780"/>
          <a:ext cx="627293" cy="627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3F4F-7581-4B59-97F0-04D7CAB1E296}">
      <dsp:nvSpPr>
        <dsp:cNvPr id="0" name=""/>
        <dsp:cNvSpPr/>
      </dsp:nvSpPr>
      <dsp:spPr>
        <a:xfrm>
          <a:off x="2763569" y="92309"/>
          <a:ext cx="2967662" cy="52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Professional marketeer</a:t>
          </a:r>
        </a:p>
      </dsp:txBody>
      <dsp:txXfrm>
        <a:off x="2763569" y="92309"/>
        <a:ext cx="2967662" cy="527442"/>
      </dsp:txXfrm>
    </dsp:sp>
    <dsp:sp modelId="{46665C6E-6E07-4CE3-AEB7-71994D0FEE79}">
      <dsp:nvSpPr>
        <dsp:cNvPr id="0" name=""/>
        <dsp:cNvSpPr/>
      </dsp:nvSpPr>
      <dsp:spPr>
        <a:xfrm>
          <a:off x="5236694" y="394453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916F-C526-4C5D-9866-661FC57689F0}">
      <dsp:nvSpPr>
        <dsp:cNvPr id="0" name=""/>
        <dsp:cNvSpPr/>
      </dsp:nvSpPr>
      <dsp:spPr>
        <a:xfrm rot="5400000">
          <a:off x="2017860" y="1906234"/>
          <a:ext cx="2712267" cy="1903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041C-7C2D-417D-ABCF-12DD4F8BF83A}">
      <dsp:nvSpPr>
        <dsp:cNvPr id="0" name=""/>
        <dsp:cNvSpPr/>
      </dsp:nvSpPr>
      <dsp:spPr>
        <a:xfrm>
          <a:off x="5998263" y="782601"/>
          <a:ext cx="2953499" cy="256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i="1" kern="1200" dirty="0">
              <a:solidFill>
                <a:srgbClr val="0070C0"/>
              </a:solidFill>
            </a:rPr>
            <a:t>Analyse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i="1" kern="1200" dirty="0" err="1">
              <a:solidFill>
                <a:srgbClr val="0070C0"/>
              </a:solidFill>
            </a:rPr>
            <a:t>Strategise</a:t>
          </a:r>
          <a:endParaRPr lang="nl-NL" sz="3200" i="1" kern="1200" dirty="0">
            <a:solidFill>
              <a:srgbClr val="0070C0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i="1" kern="1200" dirty="0" err="1">
              <a:solidFill>
                <a:srgbClr val="0070C0"/>
              </a:solidFill>
            </a:rPr>
            <a:t>Execute</a:t>
          </a:r>
          <a:endParaRPr lang="nl-NL" sz="3200" i="1" kern="1200" dirty="0">
            <a:solidFill>
              <a:srgbClr val="0070C0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 </a:t>
          </a:r>
        </a:p>
      </dsp:txBody>
      <dsp:txXfrm>
        <a:off x="5998263" y="782601"/>
        <a:ext cx="2953499" cy="2564991"/>
      </dsp:txXfrm>
    </dsp:sp>
    <dsp:sp modelId="{06A0402C-EF1E-4BE6-8911-CB8A46AD1BBD}">
      <dsp:nvSpPr>
        <dsp:cNvPr id="0" name=""/>
        <dsp:cNvSpPr/>
      </dsp:nvSpPr>
      <dsp:spPr>
        <a:xfrm>
          <a:off x="5236694" y="1444822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F21A-7E20-45F9-8A25-2A920C56419A}">
      <dsp:nvSpPr>
        <dsp:cNvPr id="0" name=""/>
        <dsp:cNvSpPr/>
      </dsp:nvSpPr>
      <dsp:spPr>
        <a:xfrm rot="5400000">
          <a:off x="3018458" y="1843630"/>
          <a:ext cx="2617617" cy="18455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A1F0-29D8-465D-8B60-5D7F82EEF0CE}">
      <dsp:nvSpPr>
        <dsp:cNvPr id="0" name=""/>
        <dsp:cNvSpPr/>
      </dsp:nvSpPr>
      <dsp:spPr>
        <a:xfrm>
          <a:off x="5163197" y="4497337"/>
          <a:ext cx="1342262" cy="44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Expertise</a:t>
          </a:r>
        </a:p>
      </dsp:txBody>
      <dsp:txXfrm>
        <a:off x="5163197" y="4497337"/>
        <a:ext cx="1342262" cy="445976"/>
      </dsp:txXfrm>
    </dsp:sp>
    <dsp:sp modelId="{77533AE5-E175-4DE4-8F94-63F3E6E6B833}">
      <dsp:nvSpPr>
        <dsp:cNvPr id="0" name=""/>
        <dsp:cNvSpPr/>
      </dsp:nvSpPr>
      <dsp:spPr>
        <a:xfrm>
          <a:off x="5236694" y="2495191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5CFC-870D-4829-ADE8-D811BCA5E247}">
      <dsp:nvSpPr>
        <dsp:cNvPr id="0" name=""/>
        <dsp:cNvSpPr/>
      </dsp:nvSpPr>
      <dsp:spPr>
        <a:xfrm rot="16200000" flipH="1">
          <a:off x="4522107" y="3966304"/>
          <a:ext cx="556225" cy="8046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7E23B-32D5-4A30-AC40-550194DB8564}">
      <dsp:nvSpPr>
        <dsp:cNvPr id="0" name=""/>
        <dsp:cNvSpPr/>
      </dsp:nvSpPr>
      <dsp:spPr>
        <a:xfrm>
          <a:off x="4587873" y="5409740"/>
          <a:ext cx="1342262" cy="44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Skills</a:t>
          </a:r>
        </a:p>
      </dsp:txBody>
      <dsp:txXfrm>
        <a:off x="4587873" y="5409740"/>
        <a:ext cx="1342262" cy="445976"/>
      </dsp:txXfrm>
    </dsp:sp>
    <dsp:sp modelId="{5DCB2260-08BA-4E6A-B198-F6B1D1E964EF}">
      <dsp:nvSpPr>
        <dsp:cNvPr id="0" name=""/>
        <dsp:cNvSpPr/>
      </dsp:nvSpPr>
      <dsp:spPr>
        <a:xfrm>
          <a:off x="5236694" y="3545560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3CEC-FA01-4C84-87FA-57BA41CB63F0}">
      <dsp:nvSpPr>
        <dsp:cNvPr id="0" name=""/>
        <dsp:cNvSpPr/>
      </dsp:nvSpPr>
      <dsp:spPr>
        <a:xfrm rot="5400000" flipH="1" flipV="1">
          <a:off x="7736973" y="4430325"/>
          <a:ext cx="265103" cy="10259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B2B31-DF36-4354-B05F-9EF534B21A0E}">
      <dsp:nvSpPr>
        <dsp:cNvPr id="0" name=""/>
        <dsp:cNvSpPr/>
      </dsp:nvSpPr>
      <dsp:spPr>
        <a:xfrm>
          <a:off x="740479" y="1224808"/>
          <a:ext cx="4391787" cy="439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2525C-B9A6-4B30-AC8E-843E3564DA10}">
      <dsp:nvSpPr>
        <dsp:cNvPr id="0" name=""/>
        <dsp:cNvSpPr/>
      </dsp:nvSpPr>
      <dsp:spPr>
        <a:xfrm>
          <a:off x="1452937" y="1892231"/>
          <a:ext cx="3136468" cy="3136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15AB0-4E73-4C45-AEB2-05F48717A3B6}">
      <dsp:nvSpPr>
        <dsp:cNvPr id="0" name=""/>
        <dsp:cNvSpPr/>
      </dsp:nvSpPr>
      <dsp:spPr>
        <a:xfrm>
          <a:off x="2047157" y="2489352"/>
          <a:ext cx="2020820" cy="1881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C0EA-376C-427B-90A2-2C801D2A8D11}">
      <dsp:nvSpPr>
        <dsp:cNvPr id="0" name=""/>
        <dsp:cNvSpPr/>
      </dsp:nvSpPr>
      <dsp:spPr>
        <a:xfrm>
          <a:off x="2708767" y="3098780"/>
          <a:ext cx="627293" cy="627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3F4F-7581-4B59-97F0-04D7CAB1E296}">
      <dsp:nvSpPr>
        <dsp:cNvPr id="0" name=""/>
        <dsp:cNvSpPr/>
      </dsp:nvSpPr>
      <dsp:spPr>
        <a:xfrm>
          <a:off x="2549990" y="92309"/>
          <a:ext cx="2967662" cy="52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Professional marketeer</a:t>
          </a:r>
        </a:p>
      </dsp:txBody>
      <dsp:txXfrm>
        <a:off x="2549990" y="92309"/>
        <a:ext cx="2967662" cy="527442"/>
      </dsp:txXfrm>
    </dsp:sp>
    <dsp:sp modelId="{46665C6E-6E07-4CE3-AEB7-71994D0FEE79}">
      <dsp:nvSpPr>
        <dsp:cNvPr id="0" name=""/>
        <dsp:cNvSpPr/>
      </dsp:nvSpPr>
      <dsp:spPr>
        <a:xfrm>
          <a:off x="5023116" y="394453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916F-C526-4C5D-9866-661FC57689F0}">
      <dsp:nvSpPr>
        <dsp:cNvPr id="0" name=""/>
        <dsp:cNvSpPr/>
      </dsp:nvSpPr>
      <dsp:spPr>
        <a:xfrm rot="5400000">
          <a:off x="1804282" y="1906234"/>
          <a:ext cx="2712267" cy="1903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041C-7C2D-417D-ABCF-12DD4F8BF83A}">
      <dsp:nvSpPr>
        <dsp:cNvPr id="0" name=""/>
        <dsp:cNvSpPr/>
      </dsp:nvSpPr>
      <dsp:spPr>
        <a:xfrm>
          <a:off x="5761606" y="1211519"/>
          <a:ext cx="2953499" cy="13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tx1"/>
              </a:solidFill>
            </a:rPr>
            <a:t>Analyse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</a:rPr>
            <a:t>Strategise</a:t>
          </a:r>
          <a:endParaRPr lang="nl-NL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</a:rPr>
            <a:t>Execute</a:t>
          </a:r>
          <a:endParaRPr lang="nl-NL" sz="7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 </a:t>
          </a:r>
        </a:p>
      </dsp:txBody>
      <dsp:txXfrm>
        <a:off x="5761606" y="1211519"/>
        <a:ext cx="2953499" cy="1345155"/>
      </dsp:txXfrm>
    </dsp:sp>
    <dsp:sp modelId="{06A0402C-EF1E-4BE6-8911-CB8A46AD1BBD}">
      <dsp:nvSpPr>
        <dsp:cNvPr id="0" name=""/>
        <dsp:cNvSpPr/>
      </dsp:nvSpPr>
      <dsp:spPr>
        <a:xfrm>
          <a:off x="5023116" y="1444822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F21A-7E20-45F9-8A25-2A920C56419A}">
      <dsp:nvSpPr>
        <dsp:cNvPr id="0" name=""/>
        <dsp:cNvSpPr/>
      </dsp:nvSpPr>
      <dsp:spPr>
        <a:xfrm rot="5400000">
          <a:off x="2804880" y="1843630"/>
          <a:ext cx="2617617" cy="18455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A1F0-29D8-465D-8B60-5D7F82EEF0CE}">
      <dsp:nvSpPr>
        <dsp:cNvPr id="0" name=""/>
        <dsp:cNvSpPr/>
      </dsp:nvSpPr>
      <dsp:spPr>
        <a:xfrm>
          <a:off x="4904878" y="2566038"/>
          <a:ext cx="3821975" cy="289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i="1" kern="1200" dirty="0">
              <a:solidFill>
                <a:schemeClr val="tx1"/>
              </a:solidFill>
            </a:rPr>
            <a:t>Analyse:</a:t>
          </a:r>
          <a:r>
            <a:rPr lang="nl-NL" sz="2000" i="1" kern="1200" dirty="0">
              <a:solidFill>
                <a:schemeClr val="tx1"/>
              </a:solidFill>
            </a:rPr>
            <a:t> </a:t>
          </a:r>
          <a:r>
            <a:rPr lang="nl-NL" sz="2400" i="1" kern="1200" dirty="0">
              <a:solidFill>
                <a:srgbClr val="0070C0"/>
              </a:solidFill>
            </a:rPr>
            <a:t>research, insights, options </a:t>
          </a:r>
          <a:endParaRPr lang="nl-NL" sz="2000" i="1" kern="1200" dirty="0">
            <a:solidFill>
              <a:srgbClr val="0070C0"/>
            </a:solidFill>
          </a:endParaRP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i="1" kern="1200" dirty="0" err="1">
              <a:solidFill>
                <a:schemeClr val="tx1"/>
              </a:solidFill>
            </a:rPr>
            <a:t>Strategise</a:t>
          </a:r>
          <a:r>
            <a:rPr lang="nl-NL" sz="1600" i="1" kern="1200" dirty="0">
              <a:solidFill>
                <a:schemeClr val="tx1"/>
              </a:solidFill>
            </a:rPr>
            <a:t>:</a:t>
          </a:r>
          <a:r>
            <a:rPr lang="nl-NL" sz="1800" i="1" kern="1200" dirty="0">
              <a:solidFill>
                <a:schemeClr val="tx1"/>
              </a:solidFill>
            </a:rPr>
            <a:t> </a:t>
          </a:r>
          <a:r>
            <a:rPr lang="nl-NL" sz="2400" i="1" kern="1200" dirty="0" err="1">
              <a:solidFill>
                <a:srgbClr val="0070C0"/>
              </a:solidFill>
              <a:latin typeface="Tenorite"/>
              <a:ea typeface="+mn-ea"/>
              <a:cs typeface="+mn-cs"/>
            </a:rPr>
            <a:t>chosen</a:t>
          </a:r>
          <a:r>
            <a:rPr lang="nl-NL" sz="2400" i="1" kern="1200" dirty="0">
              <a:solidFill>
                <a:srgbClr val="0070C0"/>
              </a:solidFill>
              <a:latin typeface="Tenorite"/>
              <a:ea typeface="+mn-ea"/>
              <a:cs typeface="+mn-cs"/>
            </a:rPr>
            <a:t> </a:t>
          </a:r>
          <a:r>
            <a:rPr lang="nl-NL" sz="2400" i="1" kern="1200" dirty="0" err="1">
              <a:solidFill>
                <a:srgbClr val="0070C0"/>
              </a:solidFill>
              <a:latin typeface="Tenorite"/>
              <a:ea typeface="+mn-ea"/>
              <a:cs typeface="+mn-cs"/>
            </a:rPr>
            <a:t>direction</a:t>
          </a:r>
          <a:r>
            <a:rPr lang="nl-NL" sz="2400" i="1" kern="1200" dirty="0">
              <a:solidFill>
                <a:srgbClr val="0070C0"/>
              </a:solidFill>
            </a:rPr>
            <a:t>, branding, planning</a:t>
          </a:r>
          <a:endParaRPr lang="nl-NL" sz="2000" i="1" kern="1200" dirty="0">
            <a:solidFill>
              <a:srgbClr val="0070C0"/>
            </a:solidFill>
          </a:endParaRP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i="1" kern="1200" dirty="0" err="1">
              <a:solidFill>
                <a:schemeClr val="tx1"/>
              </a:solidFill>
            </a:rPr>
            <a:t>Execute</a:t>
          </a:r>
          <a:r>
            <a:rPr lang="nl-NL" sz="1600" i="1" kern="1200" dirty="0">
              <a:solidFill>
                <a:schemeClr val="tx1"/>
              </a:solidFill>
            </a:rPr>
            <a:t>:</a:t>
          </a:r>
          <a:r>
            <a:rPr lang="nl-NL" sz="1800" i="1" kern="1200" dirty="0">
              <a:solidFill>
                <a:schemeClr val="tx1"/>
              </a:solidFill>
            </a:rPr>
            <a:t> </a:t>
          </a:r>
          <a:r>
            <a:rPr lang="nl-NL" sz="2400" i="1" kern="1200" dirty="0">
              <a:solidFill>
                <a:srgbClr val="0070C0"/>
              </a:solidFill>
            </a:rPr>
            <a:t>cx, </a:t>
          </a:r>
          <a:r>
            <a:rPr lang="nl-NL" sz="2400" i="1" kern="1200" dirty="0" err="1">
              <a:solidFill>
                <a:srgbClr val="0070C0"/>
              </a:solidFill>
            </a:rPr>
            <a:t>price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martech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innovation</a:t>
          </a:r>
          <a:r>
            <a:rPr lang="nl-NL" sz="2400" i="1" kern="1200" dirty="0">
              <a:solidFill>
                <a:srgbClr val="0070C0"/>
              </a:solidFill>
            </a:rPr>
            <a:t>, campagne, </a:t>
          </a:r>
          <a:r>
            <a:rPr lang="nl-NL" sz="2400" i="1" kern="1200" dirty="0" err="1">
              <a:solidFill>
                <a:srgbClr val="0070C0"/>
              </a:solidFill>
            </a:rPr>
            <a:t>distribution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regulations</a:t>
          </a:r>
          <a:endParaRPr lang="nl-NL" sz="2000" i="1" kern="1200" dirty="0">
            <a:solidFill>
              <a:srgbClr val="0070C0"/>
            </a:solidFill>
          </a:endParaRPr>
        </a:p>
      </dsp:txBody>
      <dsp:txXfrm>
        <a:off x="4904878" y="2566038"/>
        <a:ext cx="3821975" cy="2890195"/>
      </dsp:txXfrm>
    </dsp:sp>
    <dsp:sp modelId="{77533AE5-E175-4DE4-8F94-63F3E6E6B833}">
      <dsp:nvSpPr>
        <dsp:cNvPr id="0" name=""/>
        <dsp:cNvSpPr/>
      </dsp:nvSpPr>
      <dsp:spPr>
        <a:xfrm>
          <a:off x="5023116" y="2495191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5CFC-870D-4829-ADE8-D811BCA5E247}">
      <dsp:nvSpPr>
        <dsp:cNvPr id="0" name=""/>
        <dsp:cNvSpPr/>
      </dsp:nvSpPr>
      <dsp:spPr>
        <a:xfrm rot="16200000" flipH="1">
          <a:off x="4703368" y="2763266"/>
          <a:ext cx="307109" cy="12390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7E23B-32D5-4A30-AC40-550194DB8564}">
      <dsp:nvSpPr>
        <dsp:cNvPr id="0" name=""/>
        <dsp:cNvSpPr/>
      </dsp:nvSpPr>
      <dsp:spPr>
        <a:xfrm>
          <a:off x="4437493" y="5409740"/>
          <a:ext cx="1342262" cy="44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Skills</a:t>
          </a:r>
        </a:p>
      </dsp:txBody>
      <dsp:txXfrm>
        <a:off x="4437493" y="5409740"/>
        <a:ext cx="1342262" cy="445976"/>
      </dsp:txXfrm>
    </dsp:sp>
    <dsp:sp modelId="{5DCB2260-08BA-4E6A-B198-F6B1D1E964EF}">
      <dsp:nvSpPr>
        <dsp:cNvPr id="0" name=""/>
        <dsp:cNvSpPr/>
      </dsp:nvSpPr>
      <dsp:spPr>
        <a:xfrm>
          <a:off x="5023116" y="3545560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3CEC-FA01-4C84-87FA-57BA41CB63F0}">
      <dsp:nvSpPr>
        <dsp:cNvPr id="0" name=""/>
        <dsp:cNvSpPr/>
      </dsp:nvSpPr>
      <dsp:spPr>
        <a:xfrm rot="5400000" flipH="1" flipV="1">
          <a:off x="7523395" y="4430325"/>
          <a:ext cx="265103" cy="10259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B2B31-DF36-4354-B05F-9EF534B21A0E}">
      <dsp:nvSpPr>
        <dsp:cNvPr id="0" name=""/>
        <dsp:cNvSpPr/>
      </dsp:nvSpPr>
      <dsp:spPr>
        <a:xfrm>
          <a:off x="-183854" y="1224808"/>
          <a:ext cx="4391787" cy="439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2525C-B9A6-4B30-AC8E-843E3564DA10}">
      <dsp:nvSpPr>
        <dsp:cNvPr id="0" name=""/>
        <dsp:cNvSpPr/>
      </dsp:nvSpPr>
      <dsp:spPr>
        <a:xfrm>
          <a:off x="528603" y="1892231"/>
          <a:ext cx="3136468" cy="3136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15AB0-4E73-4C45-AEB2-05F48717A3B6}">
      <dsp:nvSpPr>
        <dsp:cNvPr id="0" name=""/>
        <dsp:cNvSpPr/>
      </dsp:nvSpPr>
      <dsp:spPr>
        <a:xfrm>
          <a:off x="1122823" y="2489352"/>
          <a:ext cx="2020820" cy="1881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C0EA-376C-427B-90A2-2C801D2A8D11}">
      <dsp:nvSpPr>
        <dsp:cNvPr id="0" name=""/>
        <dsp:cNvSpPr/>
      </dsp:nvSpPr>
      <dsp:spPr>
        <a:xfrm>
          <a:off x="1784433" y="3098780"/>
          <a:ext cx="627293" cy="627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3F4F-7581-4B59-97F0-04D7CAB1E296}">
      <dsp:nvSpPr>
        <dsp:cNvPr id="0" name=""/>
        <dsp:cNvSpPr/>
      </dsp:nvSpPr>
      <dsp:spPr>
        <a:xfrm>
          <a:off x="1625656" y="92309"/>
          <a:ext cx="2967662" cy="52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Professional marketeer</a:t>
          </a:r>
        </a:p>
      </dsp:txBody>
      <dsp:txXfrm>
        <a:off x="1625656" y="92309"/>
        <a:ext cx="2967662" cy="527442"/>
      </dsp:txXfrm>
    </dsp:sp>
    <dsp:sp modelId="{46665C6E-6E07-4CE3-AEB7-71994D0FEE79}">
      <dsp:nvSpPr>
        <dsp:cNvPr id="0" name=""/>
        <dsp:cNvSpPr/>
      </dsp:nvSpPr>
      <dsp:spPr>
        <a:xfrm>
          <a:off x="4098782" y="394453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916F-C526-4C5D-9866-661FC57689F0}">
      <dsp:nvSpPr>
        <dsp:cNvPr id="0" name=""/>
        <dsp:cNvSpPr/>
      </dsp:nvSpPr>
      <dsp:spPr>
        <a:xfrm rot="5400000">
          <a:off x="879948" y="1906234"/>
          <a:ext cx="2712267" cy="1903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041C-7C2D-417D-ABCF-12DD4F8BF83A}">
      <dsp:nvSpPr>
        <dsp:cNvPr id="0" name=""/>
        <dsp:cNvSpPr/>
      </dsp:nvSpPr>
      <dsp:spPr>
        <a:xfrm>
          <a:off x="4675918" y="652691"/>
          <a:ext cx="2953499" cy="13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tx1"/>
              </a:solidFill>
            </a:rPr>
            <a:t>Analyse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</a:rPr>
            <a:t>Strategise</a:t>
          </a:r>
          <a:endParaRPr lang="nl-NL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</a:rPr>
            <a:t>Execute</a:t>
          </a:r>
          <a:endParaRPr lang="nl-NL" sz="7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 </a:t>
          </a:r>
        </a:p>
      </dsp:txBody>
      <dsp:txXfrm>
        <a:off x="4675918" y="652691"/>
        <a:ext cx="2953499" cy="1345155"/>
      </dsp:txXfrm>
    </dsp:sp>
    <dsp:sp modelId="{06A0402C-EF1E-4BE6-8911-CB8A46AD1BBD}">
      <dsp:nvSpPr>
        <dsp:cNvPr id="0" name=""/>
        <dsp:cNvSpPr/>
      </dsp:nvSpPr>
      <dsp:spPr>
        <a:xfrm>
          <a:off x="4098782" y="1444822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F21A-7E20-45F9-8A25-2A920C56419A}">
      <dsp:nvSpPr>
        <dsp:cNvPr id="0" name=""/>
        <dsp:cNvSpPr/>
      </dsp:nvSpPr>
      <dsp:spPr>
        <a:xfrm rot="5400000">
          <a:off x="1880546" y="1843630"/>
          <a:ext cx="2617617" cy="18455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A1F0-29D8-465D-8B60-5D7F82EEF0CE}">
      <dsp:nvSpPr>
        <dsp:cNvPr id="0" name=""/>
        <dsp:cNvSpPr/>
      </dsp:nvSpPr>
      <dsp:spPr>
        <a:xfrm>
          <a:off x="4518933" y="2132945"/>
          <a:ext cx="3821975" cy="171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Analyse:</a:t>
          </a:r>
          <a:r>
            <a:rPr lang="nl-NL" sz="1800" kern="1200" dirty="0">
              <a:solidFill>
                <a:schemeClr val="tx1"/>
              </a:solidFill>
            </a:rPr>
            <a:t> research, insights, options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chemeClr val="tx1"/>
              </a:solidFill>
            </a:rPr>
            <a:t>Strategise</a:t>
          </a:r>
          <a:r>
            <a:rPr lang="nl-NL" sz="1600" kern="1200" dirty="0">
              <a:solidFill>
                <a:schemeClr val="tx1"/>
              </a:solidFill>
            </a:rPr>
            <a:t>: </a:t>
          </a:r>
          <a:r>
            <a:rPr lang="nl-NL" sz="1800" kern="1200" dirty="0" err="1">
              <a:solidFill>
                <a:schemeClr val="tx1"/>
              </a:solidFill>
              <a:latin typeface="Tenorite"/>
              <a:ea typeface="+mn-ea"/>
              <a:cs typeface="+mn-cs"/>
            </a:rPr>
            <a:t>chosen</a:t>
          </a:r>
          <a:r>
            <a:rPr lang="nl-NL" sz="1800" kern="1200" dirty="0">
              <a:solidFill>
                <a:schemeClr val="tx1"/>
              </a:solidFill>
              <a:latin typeface="Tenorite"/>
              <a:ea typeface="+mn-ea"/>
              <a:cs typeface="+mn-cs"/>
            </a:rPr>
            <a:t> </a:t>
          </a:r>
          <a:r>
            <a:rPr lang="nl-NL" sz="1800" kern="1200" dirty="0" err="1">
              <a:solidFill>
                <a:schemeClr val="tx1"/>
              </a:solidFill>
              <a:latin typeface="Tenorite"/>
              <a:ea typeface="+mn-ea"/>
              <a:cs typeface="+mn-cs"/>
            </a:rPr>
            <a:t>direction</a:t>
          </a:r>
          <a:r>
            <a:rPr lang="nl-NL" sz="1800" kern="1200" dirty="0">
              <a:solidFill>
                <a:schemeClr val="tx1"/>
              </a:solidFill>
            </a:rPr>
            <a:t>, branding, planning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chemeClr val="tx1"/>
              </a:solidFill>
            </a:rPr>
            <a:t>Execute</a:t>
          </a:r>
          <a:r>
            <a:rPr lang="nl-NL" sz="1600" kern="1200" dirty="0">
              <a:solidFill>
                <a:schemeClr val="tx1"/>
              </a:solidFill>
            </a:rPr>
            <a:t>:</a:t>
          </a:r>
          <a:r>
            <a:rPr lang="nl-NL" sz="1800" kern="1200" dirty="0">
              <a:solidFill>
                <a:schemeClr val="tx1"/>
              </a:solidFill>
            </a:rPr>
            <a:t> cx, </a:t>
          </a:r>
          <a:r>
            <a:rPr lang="nl-NL" sz="1800" kern="1200" dirty="0" err="1">
              <a:solidFill>
                <a:schemeClr val="tx1"/>
              </a:solidFill>
            </a:rPr>
            <a:t>price</a:t>
          </a:r>
          <a:r>
            <a:rPr lang="nl-NL" sz="1800" kern="1200" dirty="0">
              <a:solidFill>
                <a:schemeClr val="tx1"/>
              </a:solidFill>
            </a:rPr>
            <a:t>, </a:t>
          </a:r>
          <a:r>
            <a:rPr lang="nl-NL" sz="1800" kern="1200" dirty="0" err="1">
              <a:solidFill>
                <a:schemeClr val="tx1"/>
              </a:solidFill>
            </a:rPr>
            <a:t>martech</a:t>
          </a:r>
          <a:r>
            <a:rPr lang="nl-NL" sz="1800" kern="1200" dirty="0">
              <a:solidFill>
                <a:schemeClr val="tx1"/>
              </a:solidFill>
            </a:rPr>
            <a:t>, </a:t>
          </a:r>
          <a:r>
            <a:rPr lang="nl-NL" sz="1800" kern="1200" dirty="0" err="1">
              <a:solidFill>
                <a:schemeClr val="tx1"/>
              </a:solidFill>
            </a:rPr>
            <a:t>innovation</a:t>
          </a:r>
          <a:r>
            <a:rPr lang="nl-NL" sz="1800" kern="1200" dirty="0">
              <a:solidFill>
                <a:schemeClr val="tx1"/>
              </a:solidFill>
            </a:rPr>
            <a:t>, campagne, </a:t>
          </a:r>
          <a:r>
            <a:rPr lang="nl-NL" sz="1800" kern="1200" dirty="0" err="1">
              <a:solidFill>
                <a:schemeClr val="tx1"/>
              </a:solidFill>
            </a:rPr>
            <a:t>distribution</a:t>
          </a:r>
          <a:r>
            <a:rPr lang="nl-NL" sz="1800" kern="1200" dirty="0">
              <a:solidFill>
                <a:schemeClr val="tx1"/>
              </a:solidFill>
            </a:rPr>
            <a:t>, </a:t>
          </a:r>
          <a:r>
            <a:rPr lang="nl-NL" sz="1800" kern="1200" dirty="0" err="1">
              <a:solidFill>
                <a:schemeClr val="tx1"/>
              </a:solidFill>
            </a:rPr>
            <a:t>regulations</a:t>
          </a:r>
          <a:endParaRPr lang="nl-NL" sz="1800" kern="1200" dirty="0">
            <a:solidFill>
              <a:schemeClr val="tx1"/>
            </a:solidFill>
          </a:endParaRPr>
        </a:p>
      </dsp:txBody>
      <dsp:txXfrm>
        <a:off x="4518933" y="2132945"/>
        <a:ext cx="3821975" cy="1719275"/>
      </dsp:txXfrm>
    </dsp:sp>
    <dsp:sp modelId="{77533AE5-E175-4DE4-8F94-63F3E6E6B833}">
      <dsp:nvSpPr>
        <dsp:cNvPr id="0" name=""/>
        <dsp:cNvSpPr/>
      </dsp:nvSpPr>
      <dsp:spPr>
        <a:xfrm>
          <a:off x="4098782" y="2495191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5CFC-870D-4829-ADE8-D811BCA5E247}">
      <dsp:nvSpPr>
        <dsp:cNvPr id="0" name=""/>
        <dsp:cNvSpPr/>
      </dsp:nvSpPr>
      <dsp:spPr>
        <a:xfrm rot="16200000" flipH="1">
          <a:off x="3948659" y="2664026"/>
          <a:ext cx="61083" cy="8233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7E23B-32D5-4A30-AC40-550194DB8564}">
      <dsp:nvSpPr>
        <dsp:cNvPr id="0" name=""/>
        <dsp:cNvSpPr/>
      </dsp:nvSpPr>
      <dsp:spPr>
        <a:xfrm>
          <a:off x="1446384" y="4085088"/>
          <a:ext cx="7519311" cy="177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i="1" kern="1200" dirty="0">
              <a:solidFill>
                <a:srgbClr val="0070C0"/>
              </a:solidFill>
            </a:rPr>
            <a:t>Leadership, projectmanagement, financial </a:t>
          </a:r>
          <a:r>
            <a:rPr lang="nl-NL" sz="2400" i="1" kern="1200" dirty="0" err="1">
              <a:solidFill>
                <a:srgbClr val="0070C0"/>
              </a:solidFill>
            </a:rPr>
            <a:t>ability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result-driven</a:t>
          </a:r>
          <a:r>
            <a:rPr lang="nl-NL" sz="2400" i="1" kern="1200" dirty="0">
              <a:solidFill>
                <a:srgbClr val="0070C0"/>
              </a:solidFill>
            </a:rPr>
            <a:t>, customer-</a:t>
          </a:r>
          <a:r>
            <a:rPr lang="nl-NL" sz="2400" i="1" kern="1200" dirty="0" err="1">
              <a:solidFill>
                <a:srgbClr val="0070C0"/>
              </a:solidFill>
            </a:rPr>
            <a:t>focussed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flexible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innovative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communicative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persuasive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reflective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ethical</a:t>
          </a:r>
          <a:r>
            <a:rPr lang="nl-NL" sz="2400" i="1" kern="1200" dirty="0">
              <a:solidFill>
                <a:srgbClr val="0070C0"/>
              </a:solidFill>
            </a:rPr>
            <a:t>, </a:t>
          </a:r>
          <a:r>
            <a:rPr lang="nl-NL" sz="2400" i="1" kern="1200" dirty="0" err="1">
              <a:solidFill>
                <a:srgbClr val="0070C0"/>
              </a:solidFill>
            </a:rPr>
            <a:t>analytical</a:t>
          </a:r>
          <a:endParaRPr lang="nl-NL" sz="2400" i="1" kern="1200" dirty="0">
            <a:solidFill>
              <a:srgbClr val="0070C0"/>
            </a:solidFill>
          </a:endParaRPr>
        </a:p>
      </dsp:txBody>
      <dsp:txXfrm>
        <a:off x="1446384" y="4085088"/>
        <a:ext cx="7519311" cy="1770628"/>
      </dsp:txXfrm>
    </dsp:sp>
    <dsp:sp modelId="{5DCB2260-08BA-4E6A-B198-F6B1D1E964EF}">
      <dsp:nvSpPr>
        <dsp:cNvPr id="0" name=""/>
        <dsp:cNvSpPr/>
      </dsp:nvSpPr>
      <dsp:spPr>
        <a:xfrm>
          <a:off x="4098782" y="3545560"/>
          <a:ext cx="548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3CEC-FA01-4C84-87FA-57BA41CB63F0}">
      <dsp:nvSpPr>
        <dsp:cNvPr id="0" name=""/>
        <dsp:cNvSpPr/>
      </dsp:nvSpPr>
      <dsp:spPr>
        <a:xfrm rot="5400000" flipH="1" flipV="1">
          <a:off x="6599061" y="4430325"/>
          <a:ext cx="265103" cy="10259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44543-A2A6-405F-8DBC-A92A9805DA96}" type="datetimeFigureOut">
              <a:rPr lang="nl-NL" smtClean="0"/>
              <a:t>12-9-2025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65908-EC5E-453A-8598-4CBFE50737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16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13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A6FE5-5C66-BA97-4068-45429B2B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3F7C375-D7FD-6194-366B-0E5E56391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0990088-5396-94B5-9E04-8C257A187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D07F15-A39A-3740-098C-9E4B108DF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9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2548F-5E6F-D084-4BBB-7DB44ECB2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4067D14-9506-2392-E032-2EF7F4146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80152B7-6E6A-3957-671F-73136A56B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0405BD-1B09-63DC-2DAE-696B561AF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56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95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79E0F-5C8F-4B47-DADF-692838849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35543F-FD8D-1952-D3E0-EA58EB216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5BD6BC-293A-0990-A1F2-4863208AB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C51CFC-04F3-43C8-4E26-210EE88B6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18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8B33-3D98-9707-D7B9-63E7860F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566FB01-7DBA-DEC5-802E-437C78C3E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F5FD254-F4D7-6F5E-77B1-4051A93F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F22833-4F01-2027-9EF5-7A8ABFFF9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72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787C-00AE-96AD-C621-10AE824FB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6AB9200-96C7-3664-EBEF-6F7B53108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170ACB-F451-F507-6F79-F2FC7BF77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7E0277-DE54-8498-A48F-9E7E74855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92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8D007-9487-D5EA-F6D5-935E1B3D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4C8E3E9-973F-0C2D-81F2-E274E88DB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D72A16-E021-EAF3-1118-08F89922B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80E203-7CAF-0F28-AC2A-E52F03C09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57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B6F9A-BCEB-5E4E-E565-E89E58FDA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3AF56F-95A1-C503-79DA-531A89DCE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279C558-EA6B-CAA8-5798-ECE6B4EF7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8C056F-9682-4A83-7855-D5B89EC60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56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205E-D3A5-C850-1519-88322C8D4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EB54A6-615A-FF4B-C39A-FFCF49024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946E52-0CFB-1687-A39D-9054159F4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BD79DB-CF1F-523D-ADE1-29DFA5AD7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33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B2B96-6CF1-33F0-881B-F1CE900C0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957DC8-8B55-8F7F-A721-F1C2058EF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BD6D2BE-F7EA-998C-D51A-FDB9B2F50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B511DE-BBE7-C08A-A67C-15B69030A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25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086B-A6F7-AECC-37B4-C8018777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AAC61A3-9872-A143-FCD1-E7415627C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E0819F-9D5A-FF66-DE4C-8AAE2E97E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878D7D-A05D-7104-7A4B-82E8ACD9B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60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7923-D583-8C03-9FE9-E2377289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A303F-2882-F92D-5F5E-3D4DFF990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7CB5AF-0911-972B-AF56-66EB66A53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561359-C891-C8BA-4E31-F93F34204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1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8A321-FFA8-1CF3-EB8F-DBB5649E2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79056E3-A2CF-FADE-209B-7D954FEFB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E1BB869-E321-9D9D-7973-D39C41F5C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C8CDE6-F711-CB84-CF48-E3AC0C230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23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B2F1D-5BA3-A3A1-7246-3A9718D4C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FC0A36F-9024-2AB3-9138-42ABA65EB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ED3DA2E-01FC-52AE-78D0-3B8BA0E3B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3236B3-6FC0-CA0D-C66F-3A44B4D60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49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C5613-D23B-9D13-28FF-C7DC3E862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BADC63-07FD-84EB-96B8-E52FFB4E5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7096028-3C80-4497-AF54-6E902392A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CDEA68-0BCD-CE16-DA75-96AF59D66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65908-EC5E-453A-8598-4CBFE507374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32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9/12/2025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0" r:id="rId6"/>
    <p:sldLayoutId id="2147483786" r:id="rId7"/>
    <p:sldLayoutId id="2147483787" r:id="rId8"/>
    <p:sldLayoutId id="2147483788" r:id="rId9"/>
    <p:sldLayoutId id="2147483789" r:id="rId10"/>
    <p:sldLayoutId id="214748379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E5C09-755D-003F-7573-CE50589E5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Een kleurrijke lamp met zakelijke pictogrammen">
            <a:extLst>
              <a:ext uri="{FF2B5EF4-FFF2-40B4-BE49-F238E27FC236}">
                <a16:creationId xmlns:a16="http://schemas.microsoft.com/office/drawing/2014/main" id="{C9675D94-31CE-464A-C283-57D89A58A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47" b="9896"/>
          <a:stretch>
            <a:fillRect/>
          </a:stretch>
        </p:blipFill>
        <p:spPr>
          <a:xfrm>
            <a:off x="0" y="5261"/>
            <a:ext cx="12191980" cy="6857990"/>
          </a:xfrm>
          <a:prstGeom prst="rect">
            <a:avLst/>
          </a:prstGeom>
        </p:spPr>
      </p:pic>
      <p:sp>
        <p:nvSpPr>
          <p:cNvPr id="15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7506"/>
            <a:ext cx="105499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Graphics, Lettertype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D9955218-2DC6-2846-EDF1-5F5912914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17" y="3740471"/>
            <a:ext cx="8755489" cy="255139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49A5D11-A7CD-D888-F133-4A5133E1A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7899" y="5787533"/>
            <a:ext cx="5284234" cy="524934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latin typeface="Aptos" panose="020B0004020202020204" pitchFamily="34" charset="0"/>
              </a:rPr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377760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6CD8E-8E99-B233-10A9-BB9B86A90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B7A646-C304-62AC-D1DC-A1178365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C510A-ED17-F1FA-ACFA-5F83E4BB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6AF29E-92F2-A1E1-7F7F-53DD7EB0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92" y="121843"/>
            <a:ext cx="5365699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17532C-6CC1-37B1-1148-C50B1B490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E2B8CFF6-4CF6-F2B5-2225-B9485021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CE9B300-D20B-39ED-0974-B79CA6FAEA4F}"/>
              </a:ext>
            </a:extLst>
          </p:cNvPr>
          <p:cNvSpPr txBox="1"/>
          <p:nvPr/>
        </p:nvSpPr>
        <p:spPr>
          <a:xfrm>
            <a:off x="249792" y="1096772"/>
            <a:ext cx="511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Competency levels;</a:t>
            </a:r>
          </a:p>
          <a:p>
            <a:r>
              <a:rPr lang="nl-NL" i="1" dirty="0"/>
              <a:t>knowledge, skills &amp; responsibility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70962A2C-A08C-37EE-36BA-C454B8392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28731"/>
              </p:ext>
            </p:extLst>
          </p:nvPr>
        </p:nvGraphicFramePr>
        <p:xfrm>
          <a:off x="1883860" y="1828800"/>
          <a:ext cx="103081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sz="1600" dirty="0"/>
                        <a:t>EMQF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Role</a:t>
                      </a:r>
                      <a:r>
                        <a:rPr sz="1600" dirty="0"/>
                        <a:t> (EMC)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r>
                        <a:rPr sz="1100" dirty="0"/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NIMA Basic 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Basic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Basic to find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T</a:t>
                      </a:r>
                      <a:r>
                        <a:rPr lang="nl-NL" sz="1100" dirty="0"/>
                        <a:t>o</a:t>
                      </a:r>
                      <a:r>
                        <a:rPr sz="1100" dirty="0"/>
                        <a:t> complete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r>
                        <a:rPr sz="1100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NIMA A 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General</a:t>
                      </a:r>
                      <a:r>
                        <a:rPr lang="nl-NL" sz="1100" dirty="0"/>
                        <a:t> and</a:t>
                      </a:r>
                      <a:r>
                        <a:rPr sz="1100" dirty="0"/>
                        <a:t> relevant to the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Specialized for field-related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Operate independently, supervise others, evaluate &amp; improve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r>
                        <a:rPr sz="1100" dirty="0"/>
                        <a:t>Level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NIMA 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Extensive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Wide range </a:t>
                      </a:r>
                      <a:r>
                        <a:rPr lang="nl-NL" sz="1100" dirty="0"/>
                        <a:t>&amp; </a:t>
                      </a:r>
                      <a:r>
                        <a:rPr sz="1100" dirty="0"/>
                        <a:t>specialized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Supervise others in unpredictable situations, evaluate own &amp; others’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r>
                        <a:rPr sz="1100" dirty="0"/>
                        <a:t>Level 6 </a:t>
                      </a:r>
                      <a:endParaRPr lang="nl-NL" sz="1100" dirty="0"/>
                    </a:p>
                    <a:p>
                      <a:r>
                        <a:rPr lang="nl-NL" sz="1100" dirty="0"/>
                        <a:t>(</a:t>
                      </a:r>
                      <a:r>
                        <a:rPr sz="1100" dirty="0"/>
                        <a:t>SMP</a:t>
                      </a:r>
                      <a:r>
                        <a:rPr lang="nl-NL" sz="1100" dirty="0"/>
                        <a:t>)</a:t>
                      </a:r>
                      <a:endParaRPr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NIMA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Advanced </a:t>
                      </a:r>
                      <a:r>
                        <a:rPr lang="nl-NL" sz="1100" dirty="0"/>
                        <a:t>and</a:t>
                      </a:r>
                      <a:r>
                        <a:rPr sz="1100" dirty="0"/>
                        <a:t> critical understanding of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Advanced &amp; innovation to solve unforeseen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Responsible for complex decisions, lead teams in unpredictable situations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r>
                        <a:rPr sz="1100" dirty="0"/>
                        <a:t>Level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Director</a:t>
                      </a:r>
                      <a:endParaRPr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/>
                        <a:t>NIMA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Highly specialized, critical reflection at field &amp; related disciplines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/>
                        <a:t>Specialized research &amp; problem-solving, synthesize &amp; integrate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/>
                        <a:t>Leadership &amp; innovation in complex, unpredictable contexts, strategic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r>
                        <a:rPr sz="1100" dirty="0"/>
                        <a:t>Level 8 </a:t>
                      </a:r>
                      <a:r>
                        <a:rPr lang="nl-NL" sz="1100" dirty="0"/>
                        <a:t>(</a:t>
                      </a:r>
                      <a:r>
                        <a:rPr sz="1100" dirty="0"/>
                        <a:t>EMP</a:t>
                      </a:r>
                      <a:r>
                        <a:rPr lang="nl-NL" sz="1100" dirty="0"/>
                        <a:t>/ RM)</a:t>
                      </a:r>
                      <a:endParaRPr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CMO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/>
                        <a:t>NIMA RM/EMP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Most 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/>
                        <a:t>Most advanced problem-solving capacity, synthesis &amp;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dirty="0"/>
                        <a:t>Authority, autonomy, integrity, drive innovation &amp;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1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21E0A-5E1C-04B6-F3CA-80A9E9FD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08B207-B55B-4576-1B68-F6163647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49939-36F3-4576-944C-5764AE971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8DAFF-7816-0179-DB1D-2BE8986A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92" y="0"/>
            <a:ext cx="5365699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A2774-09F8-855F-47F4-4261A2D6C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9DD88E13-6995-B0B8-2320-2C6DB82FF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7BA910-04EA-04F9-6420-20EC60C539DD}"/>
              </a:ext>
            </a:extLst>
          </p:cNvPr>
          <p:cNvSpPr txBox="1"/>
          <p:nvPr/>
        </p:nvSpPr>
        <p:spPr>
          <a:xfrm>
            <a:off x="249792" y="1096772"/>
            <a:ext cx="511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Competency levels per module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4AEEC3-B96A-89C9-B5D7-B877124D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35" y="1281438"/>
            <a:ext cx="6705063" cy="5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6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592F7-0DE6-A896-F655-47FC5D22C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086E9-F18D-3155-D85F-CA937139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4254277" cy="4024885"/>
          </a:xfrm>
        </p:spPr>
        <p:txBody>
          <a:bodyPr>
            <a:normAutofit/>
          </a:bodyPr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A1903-22D2-31C6-9D0A-0DE9ABCC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E2A49-BF58-3D95-7AA0-D02A118D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07" y="1540523"/>
            <a:ext cx="4673825" cy="4024885"/>
          </a:xfrm>
        </p:spPr>
        <p:txBody>
          <a:bodyPr>
            <a:normAutofit/>
          </a:bodyPr>
          <a:lstStyle/>
          <a:p>
            <a:r>
              <a:rPr lang="nl-NL" dirty="0"/>
              <a:t>Appendix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- NLQF/ EQF levels</a:t>
            </a:r>
            <a:br>
              <a:rPr lang="nl-NL" sz="2800" dirty="0"/>
            </a:br>
            <a:r>
              <a:rPr lang="nl-NL" sz="2800" dirty="0"/>
              <a:t>- 8 key </a:t>
            </a:r>
            <a:r>
              <a:rPr lang="nl-NL" sz="2800" dirty="0" err="1"/>
              <a:t>themes</a:t>
            </a:r>
            <a:br>
              <a:rPr lang="nl-NL" sz="2800" dirty="0"/>
            </a:br>
            <a:r>
              <a:rPr lang="nl-NL" sz="2800" dirty="0"/>
              <a:t>- 10 key </a:t>
            </a:r>
            <a:r>
              <a:rPr lang="nl-NL" sz="2800" dirty="0" err="1"/>
              <a:t>competencies</a:t>
            </a:r>
            <a:r>
              <a:rPr lang="nl-NL" sz="2800" dirty="0"/>
              <a:t> </a:t>
            </a:r>
            <a:br>
              <a:rPr lang="nl-NL" sz="2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865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92BE4-B7E9-FE85-7750-ADF43BD7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1B0DE7-41FE-4DD2-D59E-5F50612F4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D5F936-8B39-BA68-8F6A-F801160F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AAFCEE-9DA3-7F00-7655-28F312B6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92" y="121843"/>
            <a:ext cx="5365699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810C0-F1C6-C214-71CC-343664859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6E9436B-A2B7-5549-8158-EA2D8528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CA3217-D685-5CA3-A583-F5D7FE908C61}"/>
              </a:ext>
            </a:extLst>
          </p:cNvPr>
          <p:cNvSpPr txBox="1"/>
          <p:nvPr/>
        </p:nvSpPr>
        <p:spPr>
          <a:xfrm>
            <a:off x="249792" y="1156670"/>
            <a:ext cx="511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Competency levels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1C76F7-9BC6-B263-BDF6-74898628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05" y="1458906"/>
            <a:ext cx="8029766" cy="39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FBAEC-42D3-A7B2-33FB-38286CE6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796868-07B2-9644-3655-D9A65E584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7EC232-8E45-AC79-AAA1-C16339F3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0720A6-4A3E-54D9-6979-BD67F65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6" y="1143818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3CA551-E7BF-C565-9340-5D09031CC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CC3FD400-EA6F-67A6-4358-10D82843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B9245D-D39E-AAFC-C997-CE98928CA3F7}"/>
              </a:ext>
            </a:extLst>
          </p:cNvPr>
          <p:cNvSpPr txBox="1"/>
          <p:nvPr/>
        </p:nvSpPr>
        <p:spPr>
          <a:xfrm>
            <a:off x="322636" y="3331055"/>
            <a:ext cx="29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8 key </a:t>
            </a:r>
            <a:r>
              <a:rPr lang="nl-NL" i="1" dirty="0" err="1"/>
              <a:t>themes</a:t>
            </a:r>
            <a:r>
              <a:rPr lang="nl-NL" i="1" dirty="0"/>
              <a:t> for </a:t>
            </a:r>
          </a:p>
          <a:p>
            <a:r>
              <a:rPr lang="nl-NL" i="1" dirty="0"/>
              <a:t>NIMA training &amp; workshops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8E12A1-A94B-C780-B961-B6E2BB04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87" y="1452838"/>
            <a:ext cx="2260685" cy="409173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26C0EEC-697D-8163-655D-1D9CDA9DC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05" y="1452837"/>
            <a:ext cx="2290539" cy="40917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175B84-633D-419F-F9AB-3FAF388FC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523" y="1452838"/>
            <a:ext cx="2290539" cy="26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A4595-CD19-07CE-4E1E-7A522DC35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B8E7F-5BF0-21A0-7967-6720508AE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8D932-A35E-4A8F-A3DE-8F3710AD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73F265-93CA-1C5F-4688-08C694C9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49" y="1177755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 for assessments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84B5C-0FDC-22CA-4B23-13DD2DDD2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BDE3592-0637-C2CA-B41B-A5878AC3D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D93B7D-D484-6CF8-9EAA-DA38A8680B85}"/>
              </a:ext>
            </a:extLst>
          </p:cNvPr>
          <p:cNvSpPr txBox="1"/>
          <p:nvPr/>
        </p:nvSpPr>
        <p:spPr>
          <a:xfrm>
            <a:off x="413849" y="3482367"/>
            <a:ext cx="296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10 key </a:t>
            </a:r>
            <a:r>
              <a:rPr lang="nl-NL" i="1" dirty="0" err="1"/>
              <a:t>competencies</a:t>
            </a:r>
            <a:r>
              <a:rPr lang="nl-NL" i="1" dirty="0"/>
              <a:t> for </a:t>
            </a:r>
          </a:p>
          <a:p>
            <a:r>
              <a:rPr lang="nl-NL" i="1" dirty="0"/>
              <a:t>NIMA </a:t>
            </a:r>
            <a:r>
              <a:rPr lang="nl-NL" i="1" dirty="0" err="1"/>
              <a:t>Qualifications</a:t>
            </a:r>
            <a:endParaRPr lang="nl-NL" i="1" dirty="0"/>
          </a:p>
          <a:p>
            <a:endParaRPr lang="nl-NL" i="1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F38FD4F-FE28-9B93-1396-6D5579014B19}"/>
              </a:ext>
            </a:extLst>
          </p:cNvPr>
          <p:cNvSpPr txBox="1"/>
          <p:nvPr/>
        </p:nvSpPr>
        <p:spPr>
          <a:xfrm>
            <a:off x="8197327" y="4559525"/>
            <a:ext cx="3843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10. Persuasiveness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AFCE063-1E4A-7532-F1E1-D84A1BCE233F}"/>
              </a:ext>
            </a:extLst>
          </p:cNvPr>
          <p:cNvSpPr txBox="1"/>
          <p:nvPr/>
        </p:nvSpPr>
        <p:spPr>
          <a:xfrm>
            <a:off x="8197327" y="2411003"/>
            <a:ext cx="3843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7. Flexibility &amp; Proactivity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6B8F0F8-E3F0-AE69-07D2-8884E104F895}"/>
              </a:ext>
            </a:extLst>
          </p:cNvPr>
          <p:cNvSpPr txBox="1"/>
          <p:nvPr/>
        </p:nvSpPr>
        <p:spPr>
          <a:xfrm>
            <a:off x="8197327" y="3142523"/>
            <a:ext cx="3843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8. </a:t>
            </a:r>
            <a:r>
              <a:rPr dirty="0" err="1"/>
              <a:t>Creativ</a:t>
            </a:r>
            <a:r>
              <a:rPr lang="nl-NL" dirty="0" err="1"/>
              <a:t>ity</a:t>
            </a:r>
            <a:r>
              <a:rPr dirty="0"/>
              <a:t> &amp; </a:t>
            </a:r>
            <a:r>
              <a:rPr dirty="0" err="1"/>
              <a:t>Innovati</a:t>
            </a:r>
            <a:r>
              <a:rPr lang="nl-NL" dirty="0"/>
              <a:t>on</a:t>
            </a:r>
            <a:endParaRPr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89F8D517-64A0-339B-96CF-5D4D9DB48D48}"/>
              </a:ext>
            </a:extLst>
          </p:cNvPr>
          <p:cNvSpPr txBox="1"/>
          <p:nvPr/>
        </p:nvSpPr>
        <p:spPr>
          <a:xfrm>
            <a:off x="8197327" y="3874043"/>
            <a:ext cx="3843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9. Communication with Audiences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8E2461F7-DF2F-A981-A649-F5563F116A68}"/>
              </a:ext>
            </a:extLst>
          </p:cNvPr>
          <p:cNvSpPr txBox="1"/>
          <p:nvPr/>
        </p:nvSpPr>
        <p:spPr>
          <a:xfrm>
            <a:off x="4837938" y="1725521"/>
            <a:ext cx="2516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1. Research 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F8EB837-930B-45E3-B292-D61D04BC2325}"/>
              </a:ext>
            </a:extLst>
          </p:cNvPr>
          <p:cNvSpPr txBox="1"/>
          <p:nvPr/>
        </p:nvSpPr>
        <p:spPr>
          <a:xfrm>
            <a:off x="4837937" y="2411003"/>
            <a:ext cx="2516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2. Analytical 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2A2C760-541E-DCF1-A367-290E042B5FB6}"/>
              </a:ext>
            </a:extLst>
          </p:cNvPr>
          <p:cNvSpPr txBox="1"/>
          <p:nvPr/>
        </p:nvSpPr>
        <p:spPr>
          <a:xfrm>
            <a:off x="4879759" y="3096485"/>
            <a:ext cx="2612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3. Synthesizing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625BF2F-C023-3ED7-D856-8692FA447E6D}"/>
              </a:ext>
            </a:extLst>
          </p:cNvPr>
          <p:cNvSpPr txBox="1"/>
          <p:nvPr/>
        </p:nvSpPr>
        <p:spPr>
          <a:xfrm>
            <a:off x="4879759" y="3864575"/>
            <a:ext cx="2516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4. Conceptual 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CE83733B-6407-393E-ADFF-E96B26F440D4}"/>
              </a:ext>
            </a:extLst>
          </p:cNvPr>
          <p:cNvSpPr txBox="1"/>
          <p:nvPr/>
        </p:nvSpPr>
        <p:spPr>
          <a:xfrm>
            <a:off x="4879759" y="4593197"/>
            <a:ext cx="2516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5. Result-Oriented 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68D443C7-EF80-ED57-E3CD-30A4A295C47F}"/>
              </a:ext>
            </a:extLst>
          </p:cNvPr>
          <p:cNvSpPr txBox="1"/>
          <p:nvPr/>
        </p:nvSpPr>
        <p:spPr>
          <a:xfrm>
            <a:off x="8197327" y="1725521"/>
            <a:ext cx="3843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dirty="0"/>
              <a:t>6. Customer Orientation</a:t>
            </a:r>
          </a:p>
        </p:txBody>
      </p:sp>
    </p:spTree>
    <p:extLst>
      <p:ext uri="{BB962C8B-B14F-4D97-AF65-F5344CB8AC3E}">
        <p14:creationId xmlns:p14="http://schemas.microsoft.com/office/powerpoint/2010/main" val="63366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7B7F2-4E1A-37E7-436F-8D8D4FB5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7D5692-2B1D-FABA-B5C7-B67FE669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46DDD4-69DD-A49D-E338-BA352ABC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EFC66-EC14-9B00-C8CC-F733F4DB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508250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framework,</a:t>
            </a:r>
            <a:br>
              <a:rPr lang="nl-NL" dirty="0"/>
            </a:br>
            <a:r>
              <a:rPr lang="nl-NL" i="1" dirty="0"/>
              <a:t>4 </a:t>
            </a:r>
            <a:r>
              <a:rPr lang="nl-NL" i="1" dirty="0" err="1"/>
              <a:t>layers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3DFEE-099A-744F-9C75-353327FB2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9E66BE61-DEC4-2567-76CA-D3ECA7FA4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35A4C1-1AC0-B25B-92D0-506BB02F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099125"/>
              </p:ext>
            </p:extLst>
          </p:nvPr>
        </p:nvGraphicFramePr>
        <p:xfrm>
          <a:off x="3952869" y="10103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43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71EC1-58B6-9FC7-8F22-393E4AEC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15044-E085-CC6B-78D8-25C2C851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31B20-1993-5D75-E0BA-5BFE81E0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77F3E-6B2D-FAF3-8B4F-DECF32F0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508250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framework,</a:t>
            </a:r>
            <a:br>
              <a:rPr lang="nl-NL" dirty="0"/>
            </a:br>
            <a:r>
              <a:rPr lang="nl-NL" i="1" dirty="0">
                <a:solidFill>
                  <a:srgbClr val="0070C0"/>
                </a:solidFill>
              </a:rPr>
              <a:t>impact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C212A-0804-D239-B93A-E70AE995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2528460A-292B-4F5D-A8A2-DF4A93572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A797EA-B4B1-BA28-9595-96715A57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530747"/>
              </p:ext>
            </p:extLst>
          </p:nvPr>
        </p:nvGraphicFramePr>
        <p:xfrm>
          <a:off x="2884011" y="50074"/>
          <a:ext cx="8288670" cy="571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D4FA7219-701E-A71A-D3DC-46593318BF7B}"/>
              </a:ext>
            </a:extLst>
          </p:cNvPr>
          <p:cNvSpPr txBox="1"/>
          <p:nvPr/>
        </p:nvSpPr>
        <p:spPr>
          <a:xfrm>
            <a:off x="358815" y="4006902"/>
            <a:ext cx="343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The benefits </a:t>
            </a:r>
          </a:p>
          <a:p>
            <a:r>
              <a:rPr lang="nl-NL" i="1" dirty="0" err="1"/>
              <a:t>to</a:t>
            </a:r>
            <a:r>
              <a:rPr lang="nl-NL" i="1" dirty="0"/>
              <a:t> the </a:t>
            </a:r>
            <a:r>
              <a:rPr lang="nl-NL" i="1" dirty="0" err="1"/>
              <a:t>inidvidual</a:t>
            </a:r>
            <a:r>
              <a:rPr lang="nl-NL" i="1" dirty="0"/>
              <a:t> professional, </a:t>
            </a:r>
          </a:p>
          <a:p>
            <a:r>
              <a:rPr lang="nl-NL" i="1" dirty="0" err="1"/>
              <a:t>to</a:t>
            </a:r>
            <a:r>
              <a:rPr lang="nl-NL" i="1" dirty="0"/>
              <a:t> the business and </a:t>
            </a:r>
          </a:p>
          <a:p>
            <a:r>
              <a:rPr lang="nl-NL" i="1" dirty="0" err="1"/>
              <a:t>to</a:t>
            </a:r>
            <a:r>
              <a:rPr lang="nl-NL" i="1" dirty="0"/>
              <a:t> the </a:t>
            </a:r>
            <a:r>
              <a:rPr lang="nl-NL" i="1" dirty="0" err="1"/>
              <a:t>economy</a:t>
            </a:r>
            <a:r>
              <a:rPr lang="nl-NL" i="1" dirty="0"/>
              <a:t> &amp; society overall</a:t>
            </a:r>
          </a:p>
        </p:txBody>
      </p:sp>
    </p:spTree>
    <p:extLst>
      <p:ext uri="{BB962C8B-B14F-4D97-AF65-F5344CB8AC3E}">
        <p14:creationId xmlns:p14="http://schemas.microsoft.com/office/powerpoint/2010/main" val="13212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732FC-0905-BCD8-75F6-CC4D87AD7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CAB0C5-8489-2BF1-8841-571213C29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336DF-7623-D65F-2A7A-C4C0FE0D6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01FC1-96F6-B050-985A-B34C75E6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34" y="1339865"/>
            <a:ext cx="4023750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framework,</a:t>
            </a:r>
            <a:br>
              <a:rPr lang="nl-NL" dirty="0"/>
            </a:br>
            <a:r>
              <a:rPr lang="nl-NL" i="1" dirty="0" err="1">
                <a:solidFill>
                  <a:srgbClr val="0070C0"/>
                </a:solidFill>
              </a:rPr>
              <a:t>process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E684A-FFAE-BBF8-84BE-18144B27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3C3872E-9C1A-A6B4-5E30-E359BF176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EAA0BD-F392-2EF0-CF2C-66F57A835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253414"/>
              </p:ext>
            </p:extLst>
          </p:nvPr>
        </p:nvGraphicFramePr>
        <p:xfrm>
          <a:off x="3074933" y="748130"/>
          <a:ext cx="9029362" cy="585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 verbindingslijn 2">
            <a:extLst>
              <a:ext uri="{FF2B5EF4-FFF2-40B4-BE49-F238E27FC236}">
                <a16:creationId xmlns:a16="http://schemas.microsoft.com/office/drawing/2014/main" id="{BF60E057-4459-5690-3265-3DE76F61D87F}"/>
              </a:ext>
            </a:extLst>
          </p:cNvPr>
          <p:cNvSpPr/>
          <p:nvPr/>
        </p:nvSpPr>
        <p:spPr>
          <a:xfrm rot="16200000" flipH="1">
            <a:off x="7007311" y="5927055"/>
            <a:ext cx="609997" cy="55460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A031794-E4CA-07DF-6974-BD2B1544DA2E}"/>
              </a:ext>
            </a:extLst>
          </p:cNvPr>
          <p:cNvSpPr txBox="1"/>
          <p:nvPr/>
        </p:nvSpPr>
        <p:spPr>
          <a:xfrm>
            <a:off x="310134" y="4095720"/>
            <a:ext cx="347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The way marketeers </a:t>
            </a:r>
            <a:r>
              <a:rPr lang="nl-NL" i="1" dirty="0" err="1"/>
              <a:t>work</a:t>
            </a:r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66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BE41C-1999-75C0-B722-17FFBEE4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11348B-D791-437A-5530-3899DBA3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BB9F-8A54-0AF4-A933-5F22D0DF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72FA92-539F-A53C-7C9A-DCB59737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34" y="1339865"/>
            <a:ext cx="4023750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framework,</a:t>
            </a:r>
            <a:br>
              <a:rPr lang="nl-NL" dirty="0"/>
            </a:br>
            <a:r>
              <a:rPr lang="nl-NL" i="1" dirty="0">
                <a:solidFill>
                  <a:srgbClr val="0070C0"/>
                </a:solidFill>
              </a:rPr>
              <a:t>expertise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76D8B-26EB-0343-2FEE-C1E73FB5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4B5FCCAB-5EAF-6918-5AE3-34D27DEF0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AB7ED1-CFB2-6798-53A4-C18090E33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330289"/>
              </p:ext>
            </p:extLst>
          </p:nvPr>
        </p:nvGraphicFramePr>
        <p:xfrm>
          <a:off x="3074933" y="748130"/>
          <a:ext cx="9029362" cy="585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 verbindingslijn 2">
            <a:extLst>
              <a:ext uri="{FF2B5EF4-FFF2-40B4-BE49-F238E27FC236}">
                <a16:creationId xmlns:a16="http://schemas.microsoft.com/office/drawing/2014/main" id="{63873C59-D46F-3A1A-9189-8973720458DE}"/>
              </a:ext>
            </a:extLst>
          </p:cNvPr>
          <p:cNvSpPr/>
          <p:nvPr/>
        </p:nvSpPr>
        <p:spPr>
          <a:xfrm rot="16200000" flipH="1">
            <a:off x="7007311" y="5927055"/>
            <a:ext cx="609997" cy="55460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219FF2E-F2AA-2280-B3CD-979BFB277FAD}"/>
              </a:ext>
            </a:extLst>
          </p:cNvPr>
          <p:cNvSpPr txBox="1"/>
          <p:nvPr/>
        </p:nvSpPr>
        <p:spPr>
          <a:xfrm>
            <a:off x="310134" y="4061430"/>
            <a:ext cx="29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The </a:t>
            </a:r>
            <a:r>
              <a:rPr lang="nl-NL" i="1" dirty="0" err="1"/>
              <a:t>necessary</a:t>
            </a:r>
            <a:r>
              <a:rPr lang="nl-NL" i="1" dirty="0"/>
              <a:t> knowledge </a:t>
            </a:r>
          </a:p>
          <a:p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deliver</a:t>
            </a:r>
            <a:r>
              <a:rPr lang="nl-NL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20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3B1D2-70DB-17B3-3D95-4090FD70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967336-7267-8E85-12F2-4D4DE557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A91DA0-1FB2-3AA8-8FA5-BDBEEDA6E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6757AF-CAF9-7F0F-B2C9-2DE62BE1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1" y="1339865"/>
            <a:ext cx="4023750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framework,</a:t>
            </a:r>
            <a:br>
              <a:rPr lang="nl-NL" dirty="0"/>
            </a:br>
            <a:r>
              <a:rPr lang="nl-NL" i="1" dirty="0">
                <a:solidFill>
                  <a:srgbClr val="0070C0"/>
                </a:solidFill>
              </a:rPr>
              <a:t>skills</a:t>
            </a: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4CF3C0-0CA9-463E-4808-2B69A021D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B267B612-471F-7E61-AA78-459E13150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25C4AC-44BF-B6C1-061D-845255D0C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832993"/>
              </p:ext>
            </p:extLst>
          </p:nvPr>
        </p:nvGraphicFramePr>
        <p:xfrm>
          <a:off x="3074933" y="748130"/>
          <a:ext cx="9029362" cy="585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 verbindingslijn 2">
            <a:extLst>
              <a:ext uri="{FF2B5EF4-FFF2-40B4-BE49-F238E27FC236}">
                <a16:creationId xmlns:a16="http://schemas.microsoft.com/office/drawing/2014/main" id="{E68E3FF3-7838-5301-0132-875FB8118C6C}"/>
              </a:ext>
            </a:extLst>
          </p:cNvPr>
          <p:cNvSpPr/>
          <p:nvPr/>
        </p:nvSpPr>
        <p:spPr>
          <a:xfrm rot="16200000" flipH="1">
            <a:off x="6972475" y="4605792"/>
            <a:ext cx="357074" cy="6295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80A983A-EFFC-7330-987C-3EBFBB020204}"/>
              </a:ext>
            </a:extLst>
          </p:cNvPr>
          <p:cNvSpPr txBox="1"/>
          <p:nvPr/>
        </p:nvSpPr>
        <p:spPr>
          <a:xfrm>
            <a:off x="371046" y="4095719"/>
            <a:ext cx="29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The </a:t>
            </a:r>
            <a:r>
              <a:rPr lang="nl-NL" i="1" dirty="0" err="1"/>
              <a:t>necessary</a:t>
            </a:r>
            <a:r>
              <a:rPr lang="nl-NL" i="1" dirty="0"/>
              <a:t> skills</a:t>
            </a:r>
          </a:p>
          <a:p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deliver</a:t>
            </a:r>
            <a:r>
              <a:rPr lang="nl-NL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106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518CB-5130-D0F0-974F-197542DF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A7CCCE-C535-867F-0B41-C7080B7D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08BBDE-F934-CE5C-3B2E-2F5194664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3E69B5-847E-D503-49D7-7A594C9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310597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9368C-2072-3E78-D716-4E6D7A0B2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39D27E2-6AB8-0A75-F21B-948E3A223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55116F-FC83-843F-317B-472BF846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09" y="1405270"/>
            <a:ext cx="6016824" cy="530835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5686C40-7F2F-E8BB-0341-E916F05BB67A}"/>
              </a:ext>
            </a:extLst>
          </p:cNvPr>
          <p:cNvSpPr txBox="1"/>
          <p:nvPr/>
        </p:nvSpPr>
        <p:spPr>
          <a:xfrm>
            <a:off x="358815" y="3654220"/>
            <a:ext cx="29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The ‘</a:t>
            </a:r>
            <a:r>
              <a:rPr lang="nl-NL" i="1" dirty="0" err="1"/>
              <a:t>wheel</a:t>
            </a:r>
            <a:r>
              <a:rPr lang="nl-NL" i="1" dirty="0"/>
              <a:t>’ of competency of a professional marketeer</a:t>
            </a:r>
          </a:p>
        </p:txBody>
      </p:sp>
    </p:spTree>
    <p:extLst>
      <p:ext uri="{BB962C8B-B14F-4D97-AF65-F5344CB8AC3E}">
        <p14:creationId xmlns:p14="http://schemas.microsoft.com/office/powerpoint/2010/main" val="261403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A51CB-F8C3-7EF3-996E-8E7E01AA6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F1D8C1-3EEB-D7C7-7283-8DE8C7E98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EA3E7D-345F-B59B-2ABE-66F9E701D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FFCBE8-1528-41BE-A069-D1264571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49" y="1177755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</a:t>
            </a:r>
            <a:br>
              <a:rPr lang="nl-NL" dirty="0"/>
            </a:br>
            <a:r>
              <a:rPr lang="nl-NL" dirty="0"/>
              <a:t>framework for assessments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41EADD-84E0-1401-CE38-BA23064DF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83990E42-58E9-E6BB-DABB-0EBCF8A8E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166C80C-5667-C56D-CF21-2B80BCD74E48}"/>
              </a:ext>
            </a:extLst>
          </p:cNvPr>
          <p:cNvSpPr txBox="1"/>
          <p:nvPr/>
        </p:nvSpPr>
        <p:spPr>
          <a:xfrm>
            <a:off x="413849" y="3615748"/>
            <a:ext cx="2969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</a:t>
            </a:r>
            <a:r>
              <a:rPr lang="en-US" sz="2000" i="1" dirty="0"/>
              <a:t>assessment</a:t>
            </a:r>
            <a:r>
              <a:rPr lang="en-US" dirty="0"/>
              <a:t> ‘wheel’ </a:t>
            </a:r>
          </a:p>
          <a:p>
            <a:pPr>
              <a:spcAft>
                <a:spcPts val="600"/>
              </a:spcAft>
            </a:pPr>
            <a:r>
              <a:rPr lang="en-US" dirty="0"/>
              <a:t>10 </a:t>
            </a:r>
            <a:r>
              <a:rPr lang="en-US" sz="2000" b="1" dirty="0"/>
              <a:t>key</a:t>
            </a:r>
            <a:r>
              <a:rPr lang="en-US" dirty="0"/>
              <a:t> competencies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AA3965-40FB-F8B9-407F-7AF232102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08" y="1177755"/>
            <a:ext cx="5606950" cy="52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041C1-B7C5-D356-67BB-DE6FF584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50AE4C-C9BC-D628-EB0E-394908C6C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A527E-0939-190B-3BA6-801444E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21A15-7D05-C4CD-31EB-EDEDA61E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280323"/>
            <a:ext cx="3816318" cy="4024885"/>
          </a:xfrm>
        </p:spPr>
        <p:txBody>
          <a:bodyPr>
            <a:normAutofit/>
          </a:bodyPr>
          <a:lstStyle/>
          <a:p>
            <a:r>
              <a:rPr lang="nl-NL" dirty="0"/>
              <a:t>NIMA framework for assessments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E53E1-4705-60E4-967D-A115BC098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97FF5C92-B5AF-DFA5-1F6B-216A7126D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E4FFFB-7674-DF79-BB90-5642BAEEC78F}"/>
              </a:ext>
            </a:extLst>
          </p:cNvPr>
          <p:cNvSpPr txBox="1"/>
          <p:nvPr/>
        </p:nvSpPr>
        <p:spPr>
          <a:xfrm>
            <a:off x="372349" y="3515721"/>
            <a:ext cx="308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10 key </a:t>
            </a:r>
            <a:r>
              <a:rPr lang="nl-NL" i="1" dirty="0" err="1"/>
              <a:t>competencies</a:t>
            </a:r>
            <a:r>
              <a:rPr lang="nl-NL" i="1" dirty="0"/>
              <a:t>;</a:t>
            </a:r>
          </a:p>
          <a:p>
            <a:r>
              <a:rPr lang="nl-NL" i="1" dirty="0" err="1"/>
              <a:t>explanation</a:t>
            </a:r>
            <a:r>
              <a:rPr lang="nl-NL" i="1" dirty="0"/>
              <a:t> per competency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8297B22-280E-9049-5B67-304702A4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24760"/>
              </p:ext>
            </p:extLst>
          </p:nvPr>
        </p:nvGraphicFramePr>
        <p:xfrm>
          <a:off x="4701092" y="1315121"/>
          <a:ext cx="7118559" cy="473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719">
                  <a:extLst>
                    <a:ext uri="{9D8B030D-6E8A-4147-A177-3AD203B41FA5}">
                      <a16:colId xmlns:a16="http://schemas.microsoft.com/office/drawing/2014/main" val="3236811911"/>
                    </a:ext>
                  </a:extLst>
                </a:gridCol>
                <a:gridCol w="4039840">
                  <a:extLst>
                    <a:ext uri="{9D8B030D-6E8A-4147-A177-3AD203B41FA5}">
                      <a16:colId xmlns:a16="http://schemas.microsoft.com/office/drawing/2014/main" val="580775802"/>
                    </a:ext>
                  </a:extLst>
                </a:gridCol>
              </a:tblGrid>
              <a:tr h="440679">
                <a:tc>
                  <a:txBody>
                    <a:bodyPr/>
                    <a:lstStyle/>
                    <a:p>
                      <a:r>
                        <a:rPr lang="nl-NL" sz="1600" dirty="0"/>
                        <a:t>Competency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Explanation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11295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lang="nl-NL" sz="1000" dirty="0"/>
                        <a:t>Research</a:t>
                      </a:r>
                      <a:r>
                        <a:rPr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/>
                        <a:t>Ability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to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gather</a:t>
                      </a:r>
                      <a:r>
                        <a:rPr lang="nl-NL" sz="1000" dirty="0"/>
                        <a:t> relevant information </a:t>
                      </a:r>
                      <a:r>
                        <a:rPr lang="nl-NL" sz="1000" dirty="0" err="1"/>
                        <a:t>from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secondary</a:t>
                      </a:r>
                      <a:r>
                        <a:rPr lang="nl-NL" sz="1000" dirty="0"/>
                        <a:t> and </a:t>
                      </a:r>
                      <a:r>
                        <a:rPr lang="nl-NL" sz="1000" dirty="0" err="1"/>
                        <a:t>primary</a:t>
                      </a:r>
                      <a:r>
                        <a:rPr lang="nl-NL" sz="1000" dirty="0"/>
                        <a:t> research</a:t>
                      </a:r>
                      <a:r>
                        <a:rPr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21599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/>
                        <a:t>Analytical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Mastery of techniques to define, structure and evaluate problems.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89319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/>
                        <a:t>Synthesizing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Draw conclusions, link to issues and synthesize solutions.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8441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/>
                        <a:t>Conceptual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Translate problems &amp; solutions into implementation activities.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23111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/>
                        <a:t>Result-Oriented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Set, manage and adjust measurable goals.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324162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/>
                        <a:t>Customer 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Involve stakeholders in analysis and recommendations.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99130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/>
                        <a:t>Flexibility &amp; Proactivity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Integrate adaptability into implementation plans.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78981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 dirty="0" err="1"/>
                        <a:t>Creativ</a:t>
                      </a:r>
                      <a:r>
                        <a:rPr lang="nl-NL" sz="1000" dirty="0" err="1"/>
                        <a:t>ity</a:t>
                      </a:r>
                      <a:r>
                        <a:rPr sz="1000" dirty="0"/>
                        <a:t> &amp; </a:t>
                      </a:r>
                      <a:r>
                        <a:rPr sz="1000" dirty="0" err="1"/>
                        <a:t>Innovati</a:t>
                      </a:r>
                      <a:r>
                        <a:rPr lang="nl-NL" sz="1000" dirty="0"/>
                        <a:t>on</a:t>
                      </a:r>
                      <a:r>
                        <a:rPr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Demonstrably innovative.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09106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sz="1000"/>
                        <a:t>Communication with Audiences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Build and maintain trust with stakeholders.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32473"/>
                  </a:ext>
                </a:extLst>
              </a:tr>
              <a:tr h="429237">
                <a:tc>
                  <a:txBody>
                    <a:bodyPr/>
                    <a:lstStyle/>
                    <a:p>
                      <a:r>
                        <a:rPr sz="1000"/>
                        <a:t>Persuasiveness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/>
                        <a:t>Express thoughts, interact and answer correctly.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208456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Madrid R3">
      <a:dk1>
        <a:srgbClr val="000000"/>
      </a:dk1>
      <a:lt1>
        <a:srgbClr val="FFFFFF"/>
      </a:lt1>
      <a:dk2>
        <a:srgbClr val="3A3C45"/>
      </a:dk2>
      <a:lt2>
        <a:srgbClr val="E9EFF1"/>
      </a:lt2>
      <a:accent1>
        <a:srgbClr val="E24400"/>
      </a:accent1>
      <a:accent2>
        <a:srgbClr val="F38E00"/>
      </a:accent2>
      <a:accent3>
        <a:srgbClr val="89B336"/>
      </a:accent3>
      <a:accent4>
        <a:srgbClr val="30B9B9"/>
      </a:accent4>
      <a:accent5>
        <a:srgbClr val="748CF4"/>
      </a:accent5>
      <a:accent6>
        <a:srgbClr val="A673F4"/>
      </a:accent6>
      <a:hlink>
        <a:srgbClr val="008EE6"/>
      </a:hlink>
      <a:folHlink>
        <a:srgbClr val="C1A187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73ce18-9554-48e8-8991-c53651549248" xsi:nil="true"/>
    <lcf76f155ced4ddcb4097134ff3c332f xmlns="c8648e3b-c8ee-4660-972e-215b1797cb0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6074081F53F45B094F565E532B491" ma:contentTypeVersion="15" ma:contentTypeDescription="Een nieuw document maken." ma:contentTypeScope="" ma:versionID="08b40c9ce2665d8b6e0e16e82873b1f4">
  <xsd:schema xmlns:xsd="http://www.w3.org/2001/XMLSchema" xmlns:xs="http://www.w3.org/2001/XMLSchema" xmlns:p="http://schemas.microsoft.com/office/2006/metadata/properties" xmlns:ns2="c8648e3b-c8ee-4660-972e-215b1797cb09" xmlns:ns3="cf73ce18-9554-48e8-8991-c53651549248" targetNamespace="http://schemas.microsoft.com/office/2006/metadata/properties" ma:root="true" ma:fieldsID="0c7caaf4c603f4026323beca938ceaa7" ns2:_="" ns3:_="">
    <xsd:import namespace="c8648e3b-c8ee-4660-972e-215b1797cb09"/>
    <xsd:import namespace="cf73ce18-9554-48e8-8991-c53651549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48e3b-c8ee-4660-972e-215b1797c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a94b71a0-ef2a-4fe4-ac02-42fa34d48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3ce18-9554-48e8-8991-c5365154924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47b879a-2dfe-4194-860a-fb8c30123615}" ma:internalName="TaxCatchAll" ma:showField="CatchAllData" ma:web="cf73ce18-9554-48e8-8991-c53651549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21FD1E-F272-438F-BB99-4DA559C0CE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4554A-4092-4A0C-BB9A-78CEFB19D84A}">
  <ds:schemaRefs>
    <ds:schemaRef ds:uri="http://schemas.microsoft.com/office/2006/metadata/properties"/>
    <ds:schemaRef ds:uri="http://schemas.microsoft.com/office/infopath/2007/PartnerControls"/>
    <ds:schemaRef ds:uri="6ad9f5ae-1a1d-44da-bb1f-1077e8a2945a"/>
    <ds:schemaRef ds:uri="b58b9470-6d03-4ebb-ba0d-a0d781c849f9"/>
  </ds:schemaRefs>
</ds:datastoreItem>
</file>

<file path=customXml/itemProps3.xml><?xml version="1.0" encoding="utf-8"?>
<ds:datastoreItem xmlns:ds="http://schemas.openxmlformats.org/officeDocument/2006/customXml" ds:itemID="{87E916D1-B6D6-47C9-BA8B-D17A0FE64157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613</Words>
  <Application>Microsoft Office PowerPoint</Application>
  <PresentationFormat>Breedbeeld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Aptos</vt:lpstr>
      <vt:lpstr>Arial</vt:lpstr>
      <vt:lpstr>Avenir Next</vt:lpstr>
      <vt:lpstr>Seaford Display</vt:lpstr>
      <vt:lpstr>System Font Regular</vt:lpstr>
      <vt:lpstr>Tenorite</vt:lpstr>
      <vt:lpstr>MadridVTI</vt:lpstr>
      <vt:lpstr>Framework</vt:lpstr>
      <vt:lpstr>NIMA framework, 4 layers </vt:lpstr>
      <vt:lpstr>NIMA framework, impact </vt:lpstr>
      <vt:lpstr>NIMA framework, process </vt:lpstr>
      <vt:lpstr>NIMA framework, expertise </vt:lpstr>
      <vt:lpstr>NIMA framework, skills </vt:lpstr>
      <vt:lpstr>NIMA framework  </vt:lpstr>
      <vt:lpstr>NIMA framework for assessments  </vt:lpstr>
      <vt:lpstr>NIMA framework for assessments  </vt:lpstr>
      <vt:lpstr>NIMA framework </vt:lpstr>
      <vt:lpstr>NIMA framework </vt:lpstr>
      <vt:lpstr>Thank you!</vt:lpstr>
      <vt:lpstr>Appendix  - NLQF/ EQF levels - 8 key themes - 10 key competencies  </vt:lpstr>
      <vt:lpstr>NIMA framework </vt:lpstr>
      <vt:lpstr>NIMA framework  </vt:lpstr>
      <vt:lpstr>NIMA framework for assessments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Sebastiaan Hattink</dc:creator>
  <cp:lastModifiedBy>Martin Huisman | WingWays</cp:lastModifiedBy>
  <cp:revision>7</cp:revision>
  <dcterms:created xsi:type="dcterms:W3CDTF">2024-11-05T13:56:57Z</dcterms:created>
  <dcterms:modified xsi:type="dcterms:W3CDTF">2025-09-12T09:29:32Z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0x010100C7E6074081F53F45B094F565E532B491</vt:lpwstr>
  </property>
  <property fmtid="{D5CDD505-2E9C-101B-9397-08002B2CF9AE}" pid="3" name="MediaServiceImageTags">
    <vt:lpwstr/>
  </property>
</Properties>
</file>